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427" r:id="rId2"/>
    <p:sldId id="428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295" r:id="rId13"/>
    <p:sldId id="438" r:id="rId14"/>
    <p:sldId id="323" r:id="rId15"/>
    <p:sldId id="324" r:id="rId16"/>
    <p:sldId id="336" r:id="rId17"/>
    <p:sldId id="325" r:id="rId18"/>
    <p:sldId id="327" r:id="rId19"/>
    <p:sldId id="329" r:id="rId20"/>
    <p:sldId id="330" r:id="rId21"/>
    <p:sldId id="326" r:id="rId22"/>
    <p:sldId id="331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B6"/>
    <a:srgbClr val="D5AD42"/>
    <a:srgbClr val="FFDE57"/>
    <a:srgbClr val="646464"/>
    <a:srgbClr val="CC00FF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5319" autoAdjust="0"/>
  </p:normalViewPr>
  <p:slideViewPr>
    <p:cSldViewPr snapToGrid="0">
      <p:cViewPr varScale="1">
        <p:scale>
          <a:sx n="82" d="100"/>
          <a:sy n="82" d="100"/>
        </p:scale>
        <p:origin x="9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93A846C6-78F9-4C63-9A87-96D8E751D476}"/>
    <pc:docChg chg="undo custSel modSld">
      <pc:chgData name="Jochen Mariën" userId="a4f8d9ed-3895-4365-b2d5-9432cb8a20d4" providerId="ADAL" clId="{93A846C6-78F9-4C63-9A87-96D8E751D476}" dt="2020-08-26T16:59:29.784" v="92" actId="20577"/>
      <pc:docMkLst>
        <pc:docMk/>
      </pc:docMkLst>
      <pc:sldChg chg="addSp delSp modSp mod modTransition modAnim">
        <pc:chgData name="Jochen Mariën" userId="a4f8d9ed-3895-4365-b2d5-9432cb8a20d4" providerId="ADAL" clId="{93A846C6-78F9-4C63-9A87-96D8E751D476}" dt="2020-08-26T15:56:14.496" v="75"/>
        <pc:sldMkLst>
          <pc:docMk/>
          <pc:sldMk cId="1831006325" sldId="295"/>
        </pc:sldMkLst>
        <pc:spChg chg="mod">
          <ac:chgData name="Jochen Mariën" userId="a4f8d9ed-3895-4365-b2d5-9432cb8a20d4" providerId="ADAL" clId="{93A846C6-78F9-4C63-9A87-96D8E751D476}" dt="2020-08-26T15:40:51.043" v="11" actId="20577"/>
          <ac:spMkLst>
            <pc:docMk/>
            <pc:sldMk cId="1831006325" sldId="295"/>
            <ac:spMk id="3" creationId="{000B7E13-A0C9-4005-A2E5-7E3A2981C7DB}"/>
          </ac:spMkLst>
        </pc:spChg>
        <pc:spChg chg="mod">
          <ac:chgData name="Jochen Mariën" userId="a4f8d9ed-3895-4365-b2d5-9432cb8a20d4" providerId="ADAL" clId="{93A846C6-78F9-4C63-9A87-96D8E751D476}" dt="2020-08-26T15:41:00.165" v="14" actId="20577"/>
          <ac:spMkLst>
            <pc:docMk/>
            <pc:sldMk cId="1831006325" sldId="295"/>
            <ac:spMk id="7" creationId="{4D61A122-3FC5-442E-8933-BAF0905762C4}"/>
          </ac:spMkLst>
        </pc:spChg>
        <pc:picChg chg="add del mod">
          <ac:chgData name="Jochen Mariën" userId="a4f8d9ed-3895-4365-b2d5-9432cb8a20d4" providerId="ADAL" clId="{93A846C6-78F9-4C63-9A87-96D8E751D476}" dt="2020-08-26T15:43:44.031" v="15"/>
          <ac:picMkLst>
            <pc:docMk/>
            <pc:sldMk cId="1831006325" sldId="295"/>
            <ac:picMk id="5" creationId="{98FA676C-4438-47A5-8000-0C1DFA97535C}"/>
          </ac:picMkLst>
        </pc:picChg>
        <pc:picChg chg="add mod">
          <ac:chgData name="Jochen Mariën" userId="a4f8d9ed-3895-4365-b2d5-9432cb8a20d4" providerId="ADAL" clId="{93A846C6-78F9-4C63-9A87-96D8E751D476}" dt="2020-08-26T15:56:14.496" v="75"/>
          <ac:picMkLst>
            <pc:docMk/>
            <pc:sldMk cId="1831006325" sldId="295"/>
            <ac:picMk id="8" creationId="{9BA112BD-D6FC-4869-B92C-AFF066302286}"/>
          </ac:picMkLst>
        </pc:picChg>
      </pc:sldChg>
      <pc:sldChg chg="addSp modSp mod modTransition">
        <pc:chgData name="Jochen Mariën" userId="a4f8d9ed-3895-4365-b2d5-9432cb8a20d4" providerId="ADAL" clId="{93A846C6-78F9-4C63-9A87-96D8E751D476}" dt="2020-08-26T15:56:14.496" v="75"/>
        <pc:sldMkLst>
          <pc:docMk/>
          <pc:sldMk cId="1180478497" sldId="323"/>
        </pc:sldMkLst>
        <pc:spChg chg="mod">
          <ac:chgData name="Jochen Mariën" userId="a4f8d9ed-3895-4365-b2d5-9432cb8a20d4" providerId="ADAL" clId="{93A846C6-78F9-4C63-9A87-96D8E751D476}" dt="2020-08-26T15:44:29.830" v="26" actId="313"/>
          <ac:spMkLst>
            <pc:docMk/>
            <pc:sldMk cId="1180478497" sldId="323"/>
            <ac:spMk id="6" creationId="{B13C3BBD-F5EA-4B4A-A752-F5684611B72A}"/>
          </ac:spMkLst>
        </pc:spChg>
        <pc:graphicFrameChg chg="modGraphic">
          <ac:chgData name="Jochen Mariën" userId="a4f8d9ed-3895-4365-b2d5-9432cb8a20d4" providerId="ADAL" clId="{93A846C6-78F9-4C63-9A87-96D8E751D476}" dt="2020-08-26T15:44:38.081" v="32" actId="20577"/>
          <ac:graphicFrameMkLst>
            <pc:docMk/>
            <pc:sldMk cId="1180478497" sldId="323"/>
            <ac:graphicFrameMk id="5" creationId="{3E209A41-20B6-422A-9198-6EA762470BE9}"/>
          </ac:graphicFrameMkLst>
        </pc:graphicFrameChg>
        <pc:picChg chg="add mod">
          <ac:chgData name="Jochen Mariën" userId="a4f8d9ed-3895-4365-b2d5-9432cb8a20d4" providerId="ADAL" clId="{93A846C6-78F9-4C63-9A87-96D8E751D476}" dt="2020-08-26T15:56:14.496" v="75"/>
          <ac:picMkLst>
            <pc:docMk/>
            <pc:sldMk cId="1180478497" sldId="323"/>
            <ac:picMk id="8" creationId="{0EB5D0E7-B000-4C70-81B4-C1B850A390AC}"/>
          </ac:picMkLst>
        </pc:picChg>
      </pc:sldChg>
      <pc:sldChg chg="addSp delSp modSp mod modTransition modAnim">
        <pc:chgData name="Jochen Mariën" userId="a4f8d9ed-3895-4365-b2d5-9432cb8a20d4" providerId="ADAL" clId="{93A846C6-78F9-4C63-9A87-96D8E751D476}" dt="2020-08-26T15:59:01.067" v="77"/>
        <pc:sldMkLst>
          <pc:docMk/>
          <pc:sldMk cId="3045927689" sldId="324"/>
        </pc:sldMkLst>
        <pc:spChg chg="mod">
          <ac:chgData name="Jochen Mariën" userId="a4f8d9ed-3895-4365-b2d5-9432cb8a20d4" providerId="ADAL" clId="{93A846C6-78F9-4C63-9A87-96D8E751D476}" dt="2020-08-26T15:45:03.440" v="41" actId="313"/>
          <ac:spMkLst>
            <pc:docMk/>
            <pc:sldMk cId="3045927689" sldId="324"/>
            <ac:spMk id="6" creationId="{B13C3BBD-F5EA-4B4A-A752-F5684611B72A}"/>
          </ac:spMkLst>
        </pc:spChg>
        <pc:graphicFrameChg chg="modGraphic">
          <ac:chgData name="Jochen Mariën" userId="a4f8d9ed-3895-4365-b2d5-9432cb8a20d4" providerId="ADAL" clId="{93A846C6-78F9-4C63-9A87-96D8E751D476}" dt="2020-08-26T15:45:09.486" v="47" actId="20577"/>
          <ac:graphicFrameMkLst>
            <pc:docMk/>
            <pc:sldMk cId="3045927689" sldId="324"/>
            <ac:graphicFrameMk id="5" creationId="{3E209A41-20B6-422A-9198-6EA762470BE9}"/>
          </ac:graphicFrameMkLst>
        </pc:graphicFrameChg>
        <pc:picChg chg="del">
          <ac:chgData name="Jochen Mariën" userId="a4f8d9ed-3895-4365-b2d5-9432cb8a20d4" providerId="ADAL" clId="{93A846C6-78F9-4C63-9A87-96D8E751D476}" dt="2020-08-26T15:46:53.498" v="48" actId="478"/>
          <ac:picMkLst>
            <pc:docMk/>
            <pc:sldMk cId="3045927689" sldId="324"/>
            <ac:picMk id="7" creationId="{23DE1C23-0080-42AD-A871-9C2D5E6DA49D}"/>
          </ac:picMkLst>
        </pc:picChg>
        <pc:picChg chg="add mod">
          <ac:chgData name="Jochen Mariën" userId="a4f8d9ed-3895-4365-b2d5-9432cb8a20d4" providerId="ADAL" clId="{93A846C6-78F9-4C63-9A87-96D8E751D476}" dt="2020-08-26T15:47:11.018" v="53" actId="692"/>
          <ac:picMkLst>
            <pc:docMk/>
            <pc:sldMk cId="3045927689" sldId="324"/>
            <ac:picMk id="8" creationId="{72E96EA3-B135-422C-866A-D601A52C1CF8}"/>
          </ac:picMkLst>
        </pc:picChg>
        <pc:picChg chg="add del mod">
          <ac:chgData name="Jochen Mariën" userId="a4f8d9ed-3895-4365-b2d5-9432cb8a20d4" providerId="ADAL" clId="{93A846C6-78F9-4C63-9A87-96D8E751D476}" dt="2020-08-26T15:56:22.157" v="76"/>
          <ac:picMkLst>
            <pc:docMk/>
            <pc:sldMk cId="3045927689" sldId="324"/>
            <ac:picMk id="10" creationId="{736E54DF-E26B-4860-B7E2-7EFE493F43E6}"/>
          </ac:picMkLst>
        </pc:picChg>
        <pc:picChg chg="add mod">
          <ac:chgData name="Jochen Mariën" userId="a4f8d9ed-3895-4365-b2d5-9432cb8a20d4" providerId="ADAL" clId="{93A846C6-78F9-4C63-9A87-96D8E751D476}" dt="2020-08-26T15:59:01.067" v="77"/>
          <ac:picMkLst>
            <pc:docMk/>
            <pc:sldMk cId="3045927689" sldId="324"/>
            <ac:picMk id="11" creationId="{A7F9493E-5725-4ECE-880F-E3CD7210529B}"/>
          </ac:picMkLst>
        </pc:picChg>
      </pc:sldChg>
      <pc:sldChg chg="addSp delSp modSp mod modTransition modAnim">
        <pc:chgData name="Jochen Mariën" userId="a4f8d9ed-3895-4365-b2d5-9432cb8a20d4" providerId="ADAL" clId="{93A846C6-78F9-4C63-9A87-96D8E751D476}" dt="2020-08-26T16:59:29.784" v="92" actId="20577"/>
        <pc:sldMkLst>
          <pc:docMk/>
          <pc:sldMk cId="648859214" sldId="325"/>
        </pc:sldMkLst>
        <pc:spChg chg="mod">
          <ac:chgData name="Jochen Mariën" userId="a4f8d9ed-3895-4365-b2d5-9432cb8a20d4" providerId="ADAL" clId="{93A846C6-78F9-4C63-9A87-96D8E751D476}" dt="2020-08-26T16:59:29.784" v="92" actId="20577"/>
          <ac:spMkLst>
            <pc:docMk/>
            <pc:sldMk cId="648859214" sldId="325"/>
            <ac:spMk id="6" creationId="{88037CDC-92D3-4338-B47B-FD3DCE7C4168}"/>
          </ac:spMkLst>
        </pc:spChg>
        <pc:picChg chg="add del mod">
          <ac:chgData name="Jochen Mariën" userId="a4f8d9ed-3895-4365-b2d5-9432cb8a20d4" providerId="ADAL" clId="{93A846C6-78F9-4C63-9A87-96D8E751D476}" dt="2020-08-26T15:59:05.433" v="78"/>
          <ac:picMkLst>
            <pc:docMk/>
            <pc:sldMk cId="648859214" sldId="325"/>
            <ac:picMk id="5" creationId="{21046220-D029-4DDB-8BA3-2CA8D9FB8B8B}"/>
          </ac:picMkLst>
        </pc:picChg>
        <pc:picChg chg="add mod">
          <ac:chgData name="Jochen Mariën" userId="a4f8d9ed-3895-4365-b2d5-9432cb8a20d4" providerId="ADAL" clId="{93A846C6-78F9-4C63-9A87-96D8E751D476}" dt="2020-08-26T16:03:25.606" v="81"/>
          <ac:picMkLst>
            <pc:docMk/>
            <pc:sldMk cId="648859214" sldId="325"/>
            <ac:picMk id="7" creationId="{8D69AB50-9B2C-405C-B499-10AB5AFDF506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6:10:12.936" v="87"/>
        <pc:sldMkLst>
          <pc:docMk/>
          <pc:sldMk cId="4118343201" sldId="326"/>
        </pc:sldMkLst>
        <pc:picChg chg="add mod">
          <ac:chgData name="Jochen Mariën" userId="a4f8d9ed-3895-4365-b2d5-9432cb8a20d4" providerId="ADAL" clId="{93A846C6-78F9-4C63-9A87-96D8E751D476}" dt="2020-08-26T16:10:12.936" v="87"/>
          <ac:picMkLst>
            <pc:docMk/>
            <pc:sldMk cId="4118343201" sldId="326"/>
            <ac:picMk id="5" creationId="{6FA095F5-A5F6-4F9C-8364-CEE0D5285623}"/>
          </ac:picMkLst>
        </pc:picChg>
      </pc:sldChg>
      <pc:sldChg chg="addSp delSp modSp mod modTransition modAnim">
        <pc:chgData name="Jochen Mariën" userId="a4f8d9ed-3895-4365-b2d5-9432cb8a20d4" providerId="ADAL" clId="{93A846C6-78F9-4C63-9A87-96D8E751D476}" dt="2020-08-26T16:10:12.936" v="87"/>
        <pc:sldMkLst>
          <pc:docMk/>
          <pc:sldMk cId="3337378313" sldId="327"/>
        </pc:sldMkLst>
        <pc:spChg chg="mod">
          <ac:chgData name="Jochen Mariën" userId="a4f8d9ed-3895-4365-b2d5-9432cb8a20d4" providerId="ADAL" clId="{93A846C6-78F9-4C63-9A87-96D8E751D476}" dt="2020-08-26T16:03:41.166" v="86" actId="20577"/>
          <ac:spMkLst>
            <pc:docMk/>
            <pc:sldMk cId="3337378313" sldId="327"/>
            <ac:spMk id="6" creationId="{BF414A72-2332-4932-8DD9-513B15705EAC}"/>
          </ac:spMkLst>
        </pc:spChg>
        <pc:picChg chg="add del mod">
          <ac:chgData name="Jochen Mariën" userId="a4f8d9ed-3895-4365-b2d5-9432cb8a20d4" providerId="ADAL" clId="{93A846C6-78F9-4C63-9A87-96D8E751D476}" dt="2020-08-26T16:03:29.738" v="82"/>
          <ac:picMkLst>
            <pc:docMk/>
            <pc:sldMk cId="3337378313" sldId="327"/>
            <ac:picMk id="3" creationId="{A3A08A49-8CBF-46E5-A106-E9846A2EFA42}"/>
          </ac:picMkLst>
        </pc:picChg>
        <pc:picChg chg="add mod">
          <ac:chgData name="Jochen Mariën" userId="a4f8d9ed-3895-4365-b2d5-9432cb8a20d4" providerId="ADAL" clId="{93A846C6-78F9-4C63-9A87-96D8E751D476}" dt="2020-08-26T16:10:12.936" v="87"/>
          <ac:picMkLst>
            <pc:docMk/>
            <pc:sldMk cId="3337378313" sldId="327"/>
            <ac:picMk id="4" creationId="{077605B1-22AD-4222-B3FD-B220E9BF66FB}"/>
          </ac:picMkLst>
        </pc:picChg>
      </pc:sldChg>
      <pc:sldChg chg="addSp delSp modSp mod modTransition">
        <pc:chgData name="Jochen Mariën" userId="a4f8d9ed-3895-4365-b2d5-9432cb8a20d4" providerId="ADAL" clId="{93A846C6-78F9-4C63-9A87-96D8E751D476}" dt="2020-08-26T16:10:12.936" v="87"/>
        <pc:sldMkLst>
          <pc:docMk/>
          <pc:sldMk cId="1117516422" sldId="329"/>
        </pc:sldMkLst>
        <pc:spChg chg="mod topLvl">
          <ac:chgData name="Jochen Mariën" userId="a4f8d9ed-3895-4365-b2d5-9432cb8a20d4" providerId="ADAL" clId="{93A846C6-78F9-4C63-9A87-96D8E751D476}" dt="2020-08-26T15:51:11.052" v="74" actId="1076"/>
          <ac:spMkLst>
            <pc:docMk/>
            <pc:sldMk cId="1117516422" sldId="329"/>
            <ac:spMk id="32" creationId="{4C846BF8-5396-4E09-987D-B5D61280873A}"/>
          </ac:spMkLst>
        </pc:spChg>
        <pc:grpChg chg="del mod">
          <ac:chgData name="Jochen Mariën" userId="a4f8d9ed-3895-4365-b2d5-9432cb8a20d4" providerId="ADAL" clId="{93A846C6-78F9-4C63-9A87-96D8E751D476}" dt="2020-08-26T15:50:41.647" v="66" actId="478"/>
          <ac:grpSpMkLst>
            <pc:docMk/>
            <pc:sldMk cId="1117516422" sldId="329"/>
            <ac:grpSpMk id="34" creationId="{41B4DA86-E1B8-4F48-ADD4-54761FB86DC5}"/>
          </ac:grpSpMkLst>
        </pc:grpChg>
        <pc:picChg chg="add del mod ord">
          <ac:chgData name="Jochen Mariën" userId="a4f8d9ed-3895-4365-b2d5-9432cb8a20d4" providerId="ADAL" clId="{93A846C6-78F9-4C63-9A87-96D8E751D476}" dt="2020-08-26T15:51:06.181" v="73" actId="478"/>
          <ac:picMkLst>
            <pc:docMk/>
            <pc:sldMk cId="1117516422" sldId="329"/>
            <ac:picMk id="3" creationId="{ACAFEE77-6182-4351-9ADD-F1C3768C3AE8}"/>
          </ac:picMkLst>
        </pc:picChg>
        <pc:picChg chg="del topLvl">
          <ac:chgData name="Jochen Mariën" userId="a4f8d9ed-3895-4365-b2d5-9432cb8a20d4" providerId="ADAL" clId="{93A846C6-78F9-4C63-9A87-96D8E751D476}" dt="2020-08-26T15:50:41.647" v="66" actId="478"/>
          <ac:picMkLst>
            <pc:docMk/>
            <pc:sldMk cId="1117516422" sldId="329"/>
            <ac:picMk id="8" creationId="{CEF4E24D-A00B-4BDB-A14E-90517F9BEF07}"/>
          </ac:picMkLst>
        </pc:picChg>
        <pc:picChg chg="add mod ord">
          <ac:chgData name="Jochen Mariën" userId="a4f8d9ed-3895-4365-b2d5-9432cb8a20d4" providerId="ADAL" clId="{93A846C6-78F9-4C63-9A87-96D8E751D476}" dt="2020-08-26T15:51:01.643" v="72" actId="692"/>
          <ac:picMkLst>
            <pc:docMk/>
            <pc:sldMk cId="1117516422" sldId="329"/>
            <ac:picMk id="9" creationId="{9AB3E4D7-0A27-4DD0-A884-7D51284881E5}"/>
          </ac:picMkLst>
        </pc:picChg>
        <pc:picChg chg="add mod">
          <ac:chgData name="Jochen Mariën" userId="a4f8d9ed-3895-4365-b2d5-9432cb8a20d4" providerId="ADAL" clId="{93A846C6-78F9-4C63-9A87-96D8E751D476}" dt="2020-08-26T16:10:12.936" v="87"/>
          <ac:picMkLst>
            <pc:docMk/>
            <pc:sldMk cId="1117516422" sldId="329"/>
            <ac:picMk id="10" creationId="{06F59185-1DC5-427A-847A-1118505AE639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6:10:12.936" v="87"/>
        <pc:sldMkLst>
          <pc:docMk/>
          <pc:sldMk cId="136300976" sldId="330"/>
        </pc:sldMkLst>
        <pc:picChg chg="add mod">
          <ac:chgData name="Jochen Mariën" userId="a4f8d9ed-3895-4365-b2d5-9432cb8a20d4" providerId="ADAL" clId="{93A846C6-78F9-4C63-9A87-96D8E751D476}" dt="2020-08-26T16:10:12.936" v="87"/>
          <ac:picMkLst>
            <pc:docMk/>
            <pc:sldMk cId="136300976" sldId="330"/>
            <ac:picMk id="7" creationId="{3C1F2853-A6EF-4C9D-811E-B8FB7FA6FE86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6:10:12.936" v="87"/>
        <pc:sldMkLst>
          <pc:docMk/>
          <pc:sldMk cId="568040701" sldId="331"/>
        </pc:sldMkLst>
        <pc:picChg chg="add mod">
          <ac:chgData name="Jochen Mariën" userId="a4f8d9ed-3895-4365-b2d5-9432cb8a20d4" providerId="ADAL" clId="{93A846C6-78F9-4C63-9A87-96D8E751D476}" dt="2020-08-26T16:10:12.936" v="87"/>
          <ac:picMkLst>
            <pc:docMk/>
            <pc:sldMk cId="568040701" sldId="331"/>
            <ac:picMk id="5" creationId="{7ACF4BCF-AF32-4F7B-930C-C44BDBA3E382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6:10:12.936" v="87"/>
        <pc:sldMkLst>
          <pc:docMk/>
          <pc:sldMk cId="2777886080" sldId="332"/>
        </pc:sldMkLst>
        <pc:picChg chg="add mod">
          <ac:chgData name="Jochen Mariën" userId="a4f8d9ed-3895-4365-b2d5-9432cb8a20d4" providerId="ADAL" clId="{93A846C6-78F9-4C63-9A87-96D8E751D476}" dt="2020-08-26T16:10:12.936" v="87"/>
          <ac:picMkLst>
            <pc:docMk/>
            <pc:sldMk cId="2777886080" sldId="332"/>
            <ac:picMk id="5" creationId="{F48AF045-1A8A-4EF5-81A6-1F055379FA7E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6:10:12.936" v="87"/>
        <pc:sldMkLst>
          <pc:docMk/>
          <pc:sldMk cId="81473908" sldId="333"/>
        </pc:sldMkLst>
        <pc:picChg chg="add mod">
          <ac:chgData name="Jochen Mariën" userId="a4f8d9ed-3895-4365-b2d5-9432cb8a20d4" providerId="ADAL" clId="{93A846C6-78F9-4C63-9A87-96D8E751D476}" dt="2020-08-26T16:10:12.936" v="87"/>
          <ac:picMkLst>
            <pc:docMk/>
            <pc:sldMk cId="81473908" sldId="333"/>
            <ac:picMk id="7" creationId="{3EF9477C-99B4-4F5D-A199-16C83BFFC27F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6:10:12.936" v="87"/>
        <pc:sldMkLst>
          <pc:docMk/>
          <pc:sldMk cId="2731362141" sldId="334"/>
        </pc:sldMkLst>
        <pc:picChg chg="add mod">
          <ac:chgData name="Jochen Mariën" userId="a4f8d9ed-3895-4365-b2d5-9432cb8a20d4" providerId="ADAL" clId="{93A846C6-78F9-4C63-9A87-96D8E751D476}" dt="2020-08-26T16:10:12.936" v="87"/>
          <ac:picMkLst>
            <pc:docMk/>
            <pc:sldMk cId="2731362141" sldId="334"/>
            <ac:picMk id="6" creationId="{73339235-317D-4C97-AC0F-80C4BBD5FB9C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6:10:12.936" v="87"/>
        <pc:sldMkLst>
          <pc:docMk/>
          <pc:sldMk cId="203670811" sldId="335"/>
        </pc:sldMkLst>
        <pc:picChg chg="add mod">
          <ac:chgData name="Jochen Mariën" userId="a4f8d9ed-3895-4365-b2d5-9432cb8a20d4" providerId="ADAL" clId="{93A846C6-78F9-4C63-9A87-96D8E751D476}" dt="2020-08-26T16:10:12.936" v="87"/>
          <ac:picMkLst>
            <pc:docMk/>
            <pc:sldMk cId="203670811" sldId="335"/>
            <ac:picMk id="7" creationId="{D0D4FA64-2AFB-438E-BF40-40FF947FE0D0}"/>
          </ac:picMkLst>
        </pc:picChg>
      </pc:sldChg>
      <pc:sldChg chg="addSp delSp modSp modTransition">
        <pc:chgData name="Jochen Mariën" userId="a4f8d9ed-3895-4365-b2d5-9432cb8a20d4" providerId="ADAL" clId="{93A846C6-78F9-4C63-9A87-96D8E751D476}" dt="2020-08-26T15:59:01.067" v="77"/>
        <pc:sldMkLst>
          <pc:docMk/>
          <pc:sldMk cId="1549973905" sldId="336"/>
        </pc:sldMkLst>
        <pc:picChg chg="add del mod">
          <ac:chgData name="Jochen Mariën" userId="a4f8d9ed-3895-4365-b2d5-9432cb8a20d4" providerId="ADAL" clId="{93A846C6-78F9-4C63-9A87-96D8E751D476}" dt="2020-08-26T15:59:01.067" v="77"/>
          <ac:picMkLst>
            <pc:docMk/>
            <pc:sldMk cId="1549973905" sldId="336"/>
            <ac:picMk id="5" creationId="{0F0D85D4-CACC-4EBA-832B-92A3BE372ECA}"/>
          </ac:picMkLst>
        </pc:picChg>
        <pc:picChg chg="add mod">
          <ac:chgData name="Jochen Mariën" userId="a4f8d9ed-3895-4365-b2d5-9432cb8a20d4" providerId="ADAL" clId="{93A846C6-78F9-4C63-9A87-96D8E751D476}" dt="2020-08-26T15:59:01.067" v="77"/>
          <ac:picMkLst>
            <pc:docMk/>
            <pc:sldMk cId="1549973905" sldId="336"/>
            <ac:picMk id="6" creationId="{503A77B9-CBF0-428D-A44E-892A57DDBD02}"/>
          </ac:picMkLst>
        </pc:picChg>
      </pc:sldChg>
      <pc:sldChg chg="addSp delSp modSp modTransition modAnim">
        <pc:chgData name="Jochen Mariën" userId="a4f8d9ed-3895-4365-b2d5-9432cb8a20d4" providerId="ADAL" clId="{93A846C6-78F9-4C63-9A87-96D8E751D476}" dt="2020-08-26T15:40:01.417" v="4"/>
        <pc:sldMkLst>
          <pc:docMk/>
          <pc:sldMk cId="1042963972" sldId="427"/>
        </pc:sldMkLst>
        <pc:picChg chg="add del mod">
          <ac:chgData name="Jochen Mariën" userId="a4f8d9ed-3895-4365-b2d5-9432cb8a20d4" providerId="ADAL" clId="{93A846C6-78F9-4C63-9A87-96D8E751D476}" dt="2020-08-26T15:28:40.453" v="1"/>
          <ac:picMkLst>
            <pc:docMk/>
            <pc:sldMk cId="1042963972" sldId="427"/>
            <ac:picMk id="4" creationId="{964939C9-83CB-411E-9177-4BFB274FCB5F}"/>
          </ac:picMkLst>
        </pc:picChg>
        <pc:picChg chg="add mod">
          <ac:chgData name="Jochen Mariën" userId="a4f8d9ed-3895-4365-b2d5-9432cb8a20d4" providerId="ADAL" clId="{93A846C6-78F9-4C63-9A87-96D8E751D476}" dt="2020-08-26T15:40:01.417" v="4"/>
          <ac:picMkLst>
            <pc:docMk/>
            <pc:sldMk cId="1042963972" sldId="427"/>
            <ac:picMk id="5" creationId="{9066C6C7-2BDB-4347-9FE4-02AA5D08830D}"/>
          </ac:picMkLst>
        </pc:picChg>
      </pc:sldChg>
      <pc:sldChg chg="addSp delSp modSp modTransition modAnim">
        <pc:chgData name="Jochen Mariën" userId="a4f8d9ed-3895-4365-b2d5-9432cb8a20d4" providerId="ADAL" clId="{93A846C6-78F9-4C63-9A87-96D8E751D476}" dt="2020-08-26T15:40:01.417" v="4"/>
        <pc:sldMkLst>
          <pc:docMk/>
          <pc:sldMk cId="1591923819" sldId="428"/>
        </pc:sldMkLst>
        <pc:picChg chg="add del mod">
          <ac:chgData name="Jochen Mariën" userId="a4f8d9ed-3895-4365-b2d5-9432cb8a20d4" providerId="ADAL" clId="{93A846C6-78F9-4C63-9A87-96D8E751D476}" dt="2020-08-26T15:28:40.453" v="1"/>
          <ac:picMkLst>
            <pc:docMk/>
            <pc:sldMk cId="1591923819" sldId="428"/>
            <ac:picMk id="5" creationId="{1BF48562-EC92-4285-A175-3030CBF0B83C}"/>
          </ac:picMkLst>
        </pc:picChg>
        <pc:picChg chg="add del mod">
          <ac:chgData name="Jochen Mariën" userId="a4f8d9ed-3895-4365-b2d5-9432cb8a20d4" providerId="ADAL" clId="{93A846C6-78F9-4C63-9A87-96D8E751D476}" dt="2020-08-26T15:28:58.240" v="3"/>
          <ac:picMkLst>
            <pc:docMk/>
            <pc:sldMk cId="1591923819" sldId="428"/>
            <ac:picMk id="6" creationId="{C00AF20A-A711-4880-8186-02FA1514C6D3}"/>
          </ac:picMkLst>
        </pc:picChg>
        <pc:picChg chg="add mod">
          <ac:chgData name="Jochen Mariën" userId="a4f8d9ed-3895-4365-b2d5-9432cb8a20d4" providerId="ADAL" clId="{93A846C6-78F9-4C63-9A87-96D8E751D476}" dt="2020-08-26T15:40:01.417" v="4"/>
          <ac:picMkLst>
            <pc:docMk/>
            <pc:sldMk cId="1591923819" sldId="428"/>
            <ac:picMk id="7" creationId="{EEBF1100-110B-43AF-A5DC-C0C7DB7C4259}"/>
          </ac:picMkLst>
        </pc:picChg>
      </pc:sldChg>
      <pc:sldChg chg="addSp delSp modSp modTransition modAnim">
        <pc:chgData name="Jochen Mariën" userId="a4f8d9ed-3895-4365-b2d5-9432cb8a20d4" providerId="ADAL" clId="{93A846C6-78F9-4C63-9A87-96D8E751D476}" dt="2020-08-26T15:40:01.417" v="4"/>
        <pc:sldMkLst>
          <pc:docMk/>
          <pc:sldMk cId="27842643" sldId="429"/>
        </pc:sldMkLst>
        <pc:picChg chg="add del mod">
          <ac:chgData name="Jochen Mariën" userId="a4f8d9ed-3895-4365-b2d5-9432cb8a20d4" providerId="ADAL" clId="{93A846C6-78F9-4C63-9A87-96D8E751D476}" dt="2020-08-26T15:28:40.453" v="1"/>
          <ac:picMkLst>
            <pc:docMk/>
            <pc:sldMk cId="27842643" sldId="429"/>
            <ac:picMk id="5" creationId="{E0ADB775-C2BA-4C29-AA58-0E9A2FAF4A3D}"/>
          </ac:picMkLst>
        </pc:picChg>
        <pc:picChg chg="add mod">
          <ac:chgData name="Jochen Mariën" userId="a4f8d9ed-3895-4365-b2d5-9432cb8a20d4" providerId="ADAL" clId="{93A846C6-78F9-4C63-9A87-96D8E751D476}" dt="2020-08-26T15:40:01.417" v="4"/>
          <ac:picMkLst>
            <pc:docMk/>
            <pc:sldMk cId="27842643" sldId="429"/>
            <ac:picMk id="6" creationId="{6307D89B-7648-474F-9C46-8BFDA44EC407}"/>
          </ac:picMkLst>
        </pc:picChg>
      </pc:sldChg>
      <pc:sldChg chg="addSp delSp modSp modTransition modAnim">
        <pc:chgData name="Jochen Mariën" userId="a4f8d9ed-3895-4365-b2d5-9432cb8a20d4" providerId="ADAL" clId="{93A846C6-78F9-4C63-9A87-96D8E751D476}" dt="2020-08-26T15:40:01.417" v="4"/>
        <pc:sldMkLst>
          <pc:docMk/>
          <pc:sldMk cId="2203470941" sldId="430"/>
        </pc:sldMkLst>
        <pc:picChg chg="add del mod">
          <ac:chgData name="Jochen Mariën" userId="a4f8d9ed-3895-4365-b2d5-9432cb8a20d4" providerId="ADAL" clId="{93A846C6-78F9-4C63-9A87-96D8E751D476}" dt="2020-08-26T15:28:40.453" v="1"/>
          <ac:picMkLst>
            <pc:docMk/>
            <pc:sldMk cId="2203470941" sldId="430"/>
            <ac:picMk id="5" creationId="{7D45F8C5-2CCA-4744-A77E-C31E2BFA5514}"/>
          </ac:picMkLst>
        </pc:picChg>
        <pc:picChg chg="add mod">
          <ac:chgData name="Jochen Mariën" userId="a4f8d9ed-3895-4365-b2d5-9432cb8a20d4" providerId="ADAL" clId="{93A846C6-78F9-4C63-9A87-96D8E751D476}" dt="2020-08-26T15:40:01.417" v="4"/>
          <ac:picMkLst>
            <pc:docMk/>
            <pc:sldMk cId="2203470941" sldId="430"/>
            <ac:picMk id="6" creationId="{AD8442B4-A437-4A74-B697-3C5D12CB2AA7}"/>
          </ac:picMkLst>
        </pc:picChg>
      </pc:sldChg>
      <pc:sldChg chg="addSp delSp modSp modTransition modAnim">
        <pc:chgData name="Jochen Mariën" userId="a4f8d9ed-3895-4365-b2d5-9432cb8a20d4" providerId="ADAL" clId="{93A846C6-78F9-4C63-9A87-96D8E751D476}" dt="2020-08-26T15:40:01.417" v="4"/>
        <pc:sldMkLst>
          <pc:docMk/>
          <pc:sldMk cId="199476424" sldId="431"/>
        </pc:sldMkLst>
        <pc:picChg chg="add del mod">
          <ac:chgData name="Jochen Mariën" userId="a4f8d9ed-3895-4365-b2d5-9432cb8a20d4" providerId="ADAL" clId="{93A846C6-78F9-4C63-9A87-96D8E751D476}" dt="2020-08-26T15:28:40.453" v="1"/>
          <ac:picMkLst>
            <pc:docMk/>
            <pc:sldMk cId="199476424" sldId="431"/>
            <ac:picMk id="5" creationId="{ED49B6A8-A86D-47E0-B289-6CEF0AD96A8A}"/>
          </ac:picMkLst>
        </pc:picChg>
        <pc:picChg chg="add mod">
          <ac:chgData name="Jochen Mariën" userId="a4f8d9ed-3895-4365-b2d5-9432cb8a20d4" providerId="ADAL" clId="{93A846C6-78F9-4C63-9A87-96D8E751D476}" dt="2020-08-26T15:40:01.417" v="4"/>
          <ac:picMkLst>
            <pc:docMk/>
            <pc:sldMk cId="199476424" sldId="431"/>
            <ac:picMk id="8" creationId="{2A941AD8-DC5E-4B91-891F-8895C3768B6E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5:40:01.417" v="4"/>
        <pc:sldMkLst>
          <pc:docMk/>
          <pc:sldMk cId="3784660503" sldId="432"/>
        </pc:sldMkLst>
        <pc:picChg chg="add mod">
          <ac:chgData name="Jochen Mariën" userId="a4f8d9ed-3895-4365-b2d5-9432cb8a20d4" providerId="ADAL" clId="{93A846C6-78F9-4C63-9A87-96D8E751D476}" dt="2020-08-26T15:40:01.417" v="4"/>
          <ac:picMkLst>
            <pc:docMk/>
            <pc:sldMk cId="3784660503" sldId="432"/>
            <ac:picMk id="5" creationId="{47DF9753-7B73-4359-85B0-4BBCD02638D9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5:40:01.417" v="4"/>
        <pc:sldMkLst>
          <pc:docMk/>
          <pc:sldMk cId="2903662216" sldId="433"/>
        </pc:sldMkLst>
        <pc:picChg chg="add mod">
          <ac:chgData name="Jochen Mariën" userId="a4f8d9ed-3895-4365-b2d5-9432cb8a20d4" providerId="ADAL" clId="{93A846C6-78F9-4C63-9A87-96D8E751D476}" dt="2020-08-26T15:40:01.417" v="4"/>
          <ac:picMkLst>
            <pc:docMk/>
            <pc:sldMk cId="2903662216" sldId="433"/>
            <ac:picMk id="6" creationId="{238501F9-96C7-4DD8-8BD2-C0F7CD283C12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5:40:01.417" v="4"/>
        <pc:sldMkLst>
          <pc:docMk/>
          <pc:sldMk cId="2005813438" sldId="434"/>
        </pc:sldMkLst>
        <pc:picChg chg="add mod">
          <ac:chgData name="Jochen Mariën" userId="a4f8d9ed-3895-4365-b2d5-9432cb8a20d4" providerId="ADAL" clId="{93A846C6-78F9-4C63-9A87-96D8E751D476}" dt="2020-08-26T15:40:01.417" v="4"/>
          <ac:picMkLst>
            <pc:docMk/>
            <pc:sldMk cId="2005813438" sldId="434"/>
            <ac:picMk id="6" creationId="{D89720E2-3322-492B-A140-D8F5FE7B289C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5:40:01.417" v="4"/>
        <pc:sldMkLst>
          <pc:docMk/>
          <pc:sldMk cId="4012720116" sldId="435"/>
        </pc:sldMkLst>
        <pc:picChg chg="add mod">
          <ac:chgData name="Jochen Mariën" userId="a4f8d9ed-3895-4365-b2d5-9432cb8a20d4" providerId="ADAL" clId="{93A846C6-78F9-4C63-9A87-96D8E751D476}" dt="2020-08-26T15:40:01.417" v="4"/>
          <ac:picMkLst>
            <pc:docMk/>
            <pc:sldMk cId="4012720116" sldId="435"/>
            <ac:picMk id="7" creationId="{B9EA41A0-F2A2-4646-B830-72846E6FC72D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5:40:01.417" v="4"/>
        <pc:sldMkLst>
          <pc:docMk/>
          <pc:sldMk cId="472209581" sldId="436"/>
        </pc:sldMkLst>
        <pc:picChg chg="add mod">
          <ac:chgData name="Jochen Mariën" userId="a4f8d9ed-3895-4365-b2d5-9432cb8a20d4" providerId="ADAL" clId="{93A846C6-78F9-4C63-9A87-96D8E751D476}" dt="2020-08-26T15:40:01.417" v="4"/>
          <ac:picMkLst>
            <pc:docMk/>
            <pc:sldMk cId="472209581" sldId="436"/>
            <ac:picMk id="6" creationId="{16F451AE-60B9-413D-B3D3-E32C6560EA2E}"/>
          </ac:picMkLst>
        </pc:picChg>
      </pc:sldChg>
      <pc:sldChg chg="addSp modSp modTransition">
        <pc:chgData name="Jochen Mariën" userId="a4f8d9ed-3895-4365-b2d5-9432cb8a20d4" providerId="ADAL" clId="{93A846C6-78F9-4C63-9A87-96D8E751D476}" dt="2020-08-26T15:40:01.417" v="4"/>
        <pc:sldMkLst>
          <pc:docMk/>
          <pc:sldMk cId="3002860439" sldId="437"/>
        </pc:sldMkLst>
        <pc:picChg chg="add mod">
          <ac:chgData name="Jochen Mariën" userId="a4f8d9ed-3895-4365-b2d5-9432cb8a20d4" providerId="ADAL" clId="{93A846C6-78F9-4C63-9A87-96D8E751D476}" dt="2020-08-26T15:40:01.417" v="4"/>
          <ac:picMkLst>
            <pc:docMk/>
            <pc:sldMk cId="3002860439" sldId="437"/>
            <ac:picMk id="5" creationId="{D0D9DC0D-F13B-42E7-887C-AA0AFC65A3E7}"/>
          </ac:picMkLst>
        </pc:picChg>
      </pc:sldChg>
      <pc:sldChg chg="addSp modSp mod modTransition">
        <pc:chgData name="Jochen Mariën" userId="a4f8d9ed-3895-4365-b2d5-9432cb8a20d4" providerId="ADAL" clId="{93A846C6-78F9-4C63-9A87-96D8E751D476}" dt="2020-08-26T15:56:14.496" v="75"/>
        <pc:sldMkLst>
          <pc:docMk/>
          <pc:sldMk cId="2370008380" sldId="438"/>
        </pc:sldMkLst>
        <pc:spChg chg="mod">
          <ac:chgData name="Jochen Mariën" userId="a4f8d9ed-3895-4365-b2d5-9432cb8a20d4" providerId="ADAL" clId="{93A846C6-78F9-4C63-9A87-96D8E751D476}" dt="2020-08-26T15:44:09.846" v="20" actId="20577"/>
          <ac:spMkLst>
            <pc:docMk/>
            <pc:sldMk cId="2370008380" sldId="438"/>
            <ac:spMk id="5" creationId="{A5ED7EA2-FA25-4C4E-ADDB-994A0B0F842E}"/>
          </ac:spMkLst>
        </pc:spChg>
        <pc:picChg chg="add mod">
          <ac:chgData name="Jochen Mariën" userId="a4f8d9ed-3895-4365-b2d5-9432cb8a20d4" providerId="ADAL" clId="{93A846C6-78F9-4C63-9A87-96D8E751D476}" dt="2020-08-26T15:56:14.496" v="75"/>
          <ac:picMkLst>
            <pc:docMk/>
            <pc:sldMk cId="2370008380" sldId="438"/>
            <ac:picMk id="6" creationId="{15FE2F9A-0B34-4FBB-B161-2AB83B31AF0D}"/>
          </ac:picMkLst>
        </pc:picChg>
      </pc:sldChg>
    </pc:docChg>
  </pc:docChgLst>
  <pc:docChgLst>
    <pc:chgData name="Christel Maes" userId="7e61469a-7c21-464c-bace-a1bda262211a" providerId="ADAL" clId="{42AA65B0-C79F-4D5C-A84B-225527901314}"/>
    <pc:docChg chg="delSld">
      <pc:chgData name="Christel Maes" userId="7e61469a-7c21-464c-bace-a1bda262211a" providerId="ADAL" clId="{42AA65B0-C79F-4D5C-A84B-225527901314}" dt="2020-02-13T15:58:25.658" v="1" actId="47"/>
      <pc:docMkLst>
        <pc:docMk/>
      </pc:docMkLst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4334544" sldId="25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718411288" sldId="257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2815571522" sldId="298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821613239" sldId="299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1445637250" sldId="300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2858921842" sldId="301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872457476" sldId="302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4074007639" sldId="303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90155372" sldId="304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19161638" sldId="305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1757618583" sldId="306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222359596" sldId="307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779597560" sldId="308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992273074" sldId="309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945685378" sldId="310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1759563693" sldId="311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275062275" sldId="312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592245614" sldId="31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020751144" sldId="32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942096100" sldId="34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341913783" sldId="35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72675441" sldId="35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460965616" sldId="35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741566498" sldId="35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68261568" sldId="35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654147409" sldId="35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119489521" sldId="35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214660597" sldId="35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710231893" sldId="35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758195666" sldId="35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078986262" sldId="36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869836509" sldId="36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577162747" sldId="36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147974396" sldId="36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087172891" sldId="36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858038199" sldId="36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856782047" sldId="36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797966021" sldId="36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659764143" sldId="36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36424704" sldId="36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52227640" sldId="37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942073295" sldId="37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809965672" sldId="37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815731102" sldId="37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024552683" sldId="37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354684527" sldId="37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40781194" sldId="37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675112" sldId="37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637638468" sldId="37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576761180" sldId="37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899862732" sldId="38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016016166" sldId="38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126130736" sldId="38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283466259" sldId="38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07526509" sldId="38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108296559" sldId="38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2605234" sldId="38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880024545" sldId="38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789700859" sldId="38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140011557" sldId="38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558924637" sldId="39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167648545" sldId="39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643209508" sldId="39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611637255" sldId="39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592188733" sldId="39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21706819" sldId="39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08927556" sldId="39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121749599" sldId="39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639207171" sldId="39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626674309" sldId="39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658149578" sldId="40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012872656" sldId="40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652532805" sldId="40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311779345" sldId="40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905890067" sldId="40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737216677" sldId="40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093698482" sldId="40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285927742" sldId="40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693788944" sldId="40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231701007" sldId="40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667593340" sldId="41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309466941" sldId="41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56883934" sldId="41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003881560" sldId="41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271822827" sldId="41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139105746" sldId="41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638912456" sldId="41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697937603" sldId="41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91838826" sldId="41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394362779" sldId="41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267576821" sldId="42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198013082" sldId="42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469470808" sldId="42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6187756" sldId="42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541076863" sldId="42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220113508" sldId="42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86180436" sldId="426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67151755" sldId="439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1417283831" sldId="440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867934551" sldId="441"/>
        </pc:sldMkLst>
      </pc:sldChg>
    </pc:docChg>
  </pc:docChgLst>
  <pc:docChgLst>
    <pc:chgData name="Jochen Mariën" userId="a4f8d9ed-3895-4365-b2d5-9432cb8a20d4" providerId="ADAL" clId="{24B2687C-EB22-44E6-9AC2-0ADD62DFFFBE}"/>
    <pc:docChg chg="custSel modSld">
      <pc:chgData name="Jochen Mariën" userId="a4f8d9ed-3895-4365-b2d5-9432cb8a20d4" providerId="ADAL" clId="{24B2687C-EB22-44E6-9AC2-0ADD62DFFFBE}" dt="2020-04-22T09:37:51.329" v="902" actId="14100"/>
      <pc:docMkLst>
        <pc:docMk/>
      </pc:docMkLst>
      <pc:sldChg chg="modSp">
        <pc:chgData name="Jochen Mariën" userId="a4f8d9ed-3895-4365-b2d5-9432cb8a20d4" providerId="ADAL" clId="{24B2687C-EB22-44E6-9AC2-0ADD62DFFFBE}" dt="2020-04-21T17:35:59.912" v="272" actId="20577"/>
        <pc:sldMkLst>
          <pc:docMk/>
          <pc:sldMk cId="1831006325" sldId="295"/>
        </pc:sldMkLst>
        <pc:spChg chg="mod">
          <ac:chgData name="Jochen Mariën" userId="a4f8d9ed-3895-4365-b2d5-9432cb8a20d4" providerId="ADAL" clId="{24B2687C-EB22-44E6-9AC2-0ADD62DFFFBE}" dt="2020-04-21T17:35:53.240" v="262" actId="20577"/>
          <ac:spMkLst>
            <pc:docMk/>
            <pc:sldMk cId="1831006325" sldId="295"/>
            <ac:spMk id="3" creationId="{000B7E13-A0C9-4005-A2E5-7E3A2981C7DB}"/>
          </ac:spMkLst>
        </pc:spChg>
        <pc:spChg chg="mod">
          <ac:chgData name="Jochen Mariën" userId="a4f8d9ed-3895-4365-b2d5-9432cb8a20d4" providerId="ADAL" clId="{24B2687C-EB22-44E6-9AC2-0ADD62DFFFBE}" dt="2020-04-21T17:35:59.912" v="272" actId="20577"/>
          <ac:spMkLst>
            <pc:docMk/>
            <pc:sldMk cId="1831006325" sldId="295"/>
            <ac:spMk id="7" creationId="{4D61A122-3FC5-442E-8933-BAF0905762C4}"/>
          </ac:spMkLst>
        </pc:spChg>
      </pc:sldChg>
      <pc:sldChg chg="modSp">
        <pc:chgData name="Jochen Mariën" userId="a4f8d9ed-3895-4365-b2d5-9432cb8a20d4" providerId="ADAL" clId="{24B2687C-EB22-44E6-9AC2-0ADD62DFFFBE}" dt="2020-04-21T17:37:30.704" v="328" actId="20577"/>
        <pc:sldMkLst>
          <pc:docMk/>
          <pc:sldMk cId="1180478497" sldId="323"/>
        </pc:sldMkLst>
        <pc:spChg chg="mod">
          <ac:chgData name="Jochen Mariën" userId="a4f8d9ed-3895-4365-b2d5-9432cb8a20d4" providerId="ADAL" clId="{24B2687C-EB22-44E6-9AC2-0ADD62DFFFBE}" dt="2020-04-21T17:37:30.704" v="328" actId="20577"/>
          <ac:spMkLst>
            <pc:docMk/>
            <pc:sldMk cId="1180478497" sldId="323"/>
            <ac:spMk id="3" creationId="{15A8D2C8-E201-4205-BF13-7574A25393F9}"/>
          </ac:spMkLst>
        </pc:spChg>
      </pc:sldChg>
      <pc:sldChg chg="addSp delSp modSp">
        <pc:chgData name="Jochen Mariën" userId="a4f8d9ed-3895-4365-b2d5-9432cb8a20d4" providerId="ADAL" clId="{24B2687C-EB22-44E6-9AC2-0ADD62DFFFBE}" dt="2020-04-21T17:41:07.972" v="367" actId="20577"/>
        <pc:sldMkLst>
          <pc:docMk/>
          <pc:sldMk cId="3045927689" sldId="324"/>
        </pc:sldMkLst>
        <pc:spChg chg="mod">
          <ac:chgData name="Jochen Mariën" userId="a4f8d9ed-3895-4365-b2d5-9432cb8a20d4" providerId="ADAL" clId="{24B2687C-EB22-44E6-9AC2-0ADD62DFFFBE}" dt="2020-04-21T17:38:06.372" v="338" actId="20577"/>
          <ac:spMkLst>
            <pc:docMk/>
            <pc:sldMk cId="3045927689" sldId="324"/>
            <ac:spMk id="3" creationId="{15A8D2C8-E201-4205-BF13-7574A25393F9}"/>
          </ac:spMkLst>
        </pc:spChg>
        <pc:spChg chg="mod">
          <ac:chgData name="Jochen Mariën" userId="a4f8d9ed-3895-4365-b2d5-9432cb8a20d4" providerId="ADAL" clId="{24B2687C-EB22-44E6-9AC2-0ADD62DFFFBE}" dt="2020-04-21T17:41:07.972" v="367" actId="20577"/>
          <ac:spMkLst>
            <pc:docMk/>
            <pc:sldMk cId="3045927689" sldId="324"/>
            <ac:spMk id="6" creationId="{B13C3BBD-F5EA-4B4A-A752-F5684611B72A}"/>
          </ac:spMkLst>
        </pc:spChg>
        <pc:picChg chg="add mod">
          <ac:chgData name="Jochen Mariën" userId="a4f8d9ed-3895-4365-b2d5-9432cb8a20d4" providerId="ADAL" clId="{24B2687C-EB22-44E6-9AC2-0ADD62DFFFBE}" dt="2020-04-21T17:41:01.695" v="365" actId="692"/>
          <ac:picMkLst>
            <pc:docMk/>
            <pc:sldMk cId="3045927689" sldId="324"/>
            <ac:picMk id="7" creationId="{23DE1C23-0080-42AD-A871-9C2D5E6DA49D}"/>
          </ac:picMkLst>
        </pc:picChg>
        <pc:picChg chg="del">
          <ac:chgData name="Jochen Mariën" userId="a4f8d9ed-3895-4365-b2d5-9432cb8a20d4" providerId="ADAL" clId="{24B2687C-EB22-44E6-9AC2-0ADD62DFFFBE}" dt="2020-04-21T17:40:49.090" v="361" actId="478"/>
          <ac:picMkLst>
            <pc:docMk/>
            <pc:sldMk cId="3045927689" sldId="324"/>
            <ac:picMk id="8" creationId="{01FEB27F-8EE1-48CD-BF16-B8CE99B0CB87}"/>
          </ac:picMkLst>
        </pc:picChg>
      </pc:sldChg>
      <pc:sldChg chg="addSp delSp modSp">
        <pc:chgData name="Jochen Mariën" userId="a4f8d9ed-3895-4365-b2d5-9432cb8a20d4" providerId="ADAL" clId="{24B2687C-EB22-44E6-9AC2-0ADD62DFFFBE}" dt="2020-04-21T17:50:43.847" v="483" actId="14100"/>
        <pc:sldMkLst>
          <pc:docMk/>
          <pc:sldMk cId="648859214" sldId="325"/>
        </pc:sldMkLst>
        <pc:spChg chg="mod">
          <ac:chgData name="Jochen Mariën" userId="a4f8d9ed-3895-4365-b2d5-9432cb8a20d4" providerId="ADAL" clId="{24B2687C-EB22-44E6-9AC2-0ADD62DFFFBE}" dt="2020-04-21T17:46:44.261" v="475"/>
          <ac:spMkLst>
            <pc:docMk/>
            <pc:sldMk cId="648859214" sldId="325"/>
            <ac:spMk id="6" creationId="{88037CDC-92D3-4338-B47B-FD3DCE7C4168}"/>
          </ac:spMkLst>
        </pc:spChg>
        <pc:picChg chg="add mod">
          <ac:chgData name="Jochen Mariën" userId="a4f8d9ed-3895-4365-b2d5-9432cb8a20d4" providerId="ADAL" clId="{24B2687C-EB22-44E6-9AC2-0ADD62DFFFBE}" dt="2020-04-21T17:50:37.011" v="481" actId="692"/>
          <ac:picMkLst>
            <pc:docMk/>
            <pc:sldMk cId="648859214" sldId="325"/>
            <ac:picMk id="3" creationId="{54CE8412-8FA0-4585-A325-613C6CFE6FE2}"/>
          </ac:picMkLst>
        </pc:picChg>
        <pc:picChg chg="del">
          <ac:chgData name="Jochen Mariën" userId="a4f8d9ed-3895-4365-b2d5-9432cb8a20d4" providerId="ADAL" clId="{24B2687C-EB22-44E6-9AC2-0ADD62DFFFBE}" dt="2020-04-21T17:50:32.321" v="480" actId="478"/>
          <ac:picMkLst>
            <pc:docMk/>
            <pc:sldMk cId="648859214" sldId="325"/>
            <ac:picMk id="7" creationId="{13588146-6829-4829-9169-9BB45E7BA5F0}"/>
          </ac:picMkLst>
        </pc:picChg>
        <pc:picChg chg="del">
          <ac:chgData name="Jochen Mariën" userId="a4f8d9ed-3895-4365-b2d5-9432cb8a20d4" providerId="ADAL" clId="{24B2687C-EB22-44E6-9AC2-0ADD62DFFFBE}" dt="2020-04-21T17:50:24.473" v="476" actId="478"/>
          <ac:picMkLst>
            <pc:docMk/>
            <pc:sldMk cId="648859214" sldId="325"/>
            <ac:picMk id="8" creationId="{4BA6664B-B18D-457D-A896-F3714052B028}"/>
          </ac:picMkLst>
        </pc:picChg>
        <pc:cxnChg chg="mod">
          <ac:chgData name="Jochen Mariën" userId="a4f8d9ed-3895-4365-b2d5-9432cb8a20d4" providerId="ADAL" clId="{24B2687C-EB22-44E6-9AC2-0ADD62DFFFBE}" dt="2020-04-21T17:50:43.847" v="483" actId="14100"/>
          <ac:cxnSpMkLst>
            <pc:docMk/>
            <pc:sldMk cId="648859214" sldId="325"/>
            <ac:cxnSpMk id="10" creationId="{638828CB-095E-4B97-BF82-6F13DBA88BFE}"/>
          </ac:cxnSpMkLst>
        </pc:cxnChg>
      </pc:sldChg>
      <pc:sldChg chg="addSp delSp modSp">
        <pc:chgData name="Jochen Mariën" userId="a4f8d9ed-3895-4365-b2d5-9432cb8a20d4" providerId="ADAL" clId="{24B2687C-EB22-44E6-9AC2-0ADD62DFFFBE}" dt="2020-04-22T09:14:06.205" v="693" actId="1076"/>
        <pc:sldMkLst>
          <pc:docMk/>
          <pc:sldMk cId="4118343201" sldId="326"/>
        </pc:sldMkLst>
        <pc:spChg chg="mod">
          <ac:chgData name="Jochen Mariën" userId="a4f8d9ed-3895-4365-b2d5-9432cb8a20d4" providerId="ADAL" clId="{24B2687C-EB22-44E6-9AC2-0ADD62DFFFBE}" dt="2020-04-22T09:12:47.275" v="686" actId="6549"/>
          <ac:spMkLst>
            <pc:docMk/>
            <pc:sldMk cId="4118343201" sldId="326"/>
            <ac:spMk id="3" creationId="{852DA175-5316-4AD3-828C-C8A5AD48244F}"/>
          </ac:spMkLst>
        </pc:spChg>
        <pc:spChg chg="mod">
          <ac:chgData name="Jochen Mariën" userId="a4f8d9ed-3895-4365-b2d5-9432cb8a20d4" providerId="ADAL" clId="{24B2687C-EB22-44E6-9AC2-0ADD62DFFFBE}" dt="2020-04-22T09:14:01.556" v="692" actId="1076"/>
          <ac:spMkLst>
            <pc:docMk/>
            <pc:sldMk cId="4118343201" sldId="326"/>
            <ac:spMk id="10" creationId="{8A1A633B-0A49-4140-80B5-5F690C93C4B2}"/>
          </ac:spMkLst>
        </pc:spChg>
        <pc:spChg chg="mod">
          <ac:chgData name="Jochen Mariën" userId="a4f8d9ed-3895-4365-b2d5-9432cb8a20d4" providerId="ADAL" clId="{24B2687C-EB22-44E6-9AC2-0ADD62DFFFBE}" dt="2020-04-22T09:14:06.205" v="693" actId="1076"/>
          <ac:spMkLst>
            <pc:docMk/>
            <pc:sldMk cId="4118343201" sldId="326"/>
            <ac:spMk id="11" creationId="{81A6971B-6588-492E-900F-08B14970FF42}"/>
          </ac:spMkLst>
        </pc:spChg>
        <pc:grpChg chg="del">
          <ac:chgData name="Jochen Mariën" userId="a4f8d9ed-3895-4365-b2d5-9432cb8a20d4" providerId="ADAL" clId="{24B2687C-EB22-44E6-9AC2-0ADD62DFFFBE}" dt="2020-04-22T09:13:26.271" v="687" actId="478"/>
          <ac:grpSpMkLst>
            <pc:docMk/>
            <pc:sldMk cId="4118343201" sldId="326"/>
            <ac:grpSpMk id="9" creationId="{5FA68CAA-6769-4440-A71D-D2B3A5B472DF}"/>
          </ac:grpSpMkLst>
        </pc:grpChg>
        <pc:picChg chg="add mod">
          <ac:chgData name="Jochen Mariën" userId="a4f8d9ed-3895-4365-b2d5-9432cb8a20d4" providerId="ADAL" clId="{24B2687C-EB22-44E6-9AC2-0ADD62DFFFBE}" dt="2020-04-22T09:13:57.581" v="691" actId="692"/>
          <ac:picMkLst>
            <pc:docMk/>
            <pc:sldMk cId="4118343201" sldId="326"/>
            <ac:picMk id="6" creationId="{CBEB4C23-F66E-479B-AB34-DF0BEF1BC73C}"/>
          </ac:picMkLst>
        </pc:picChg>
      </pc:sldChg>
      <pc:sldChg chg="modSp">
        <pc:chgData name="Jochen Mariën" userId="a4f8d9ed-3895-4365-b2d5-9432cb8a20d4" providerId="ADAL" clId="{24B2687C-EB22-44E6-9AC2-0ADD62DFFFBE}" dt="2020-04-22T07:27:52.647" v="526" actId="20577"/>
        <pc:sldMkLst>
          <pc:docMk/>
          <pc:sldMk cId="3337378313" sldId="327"/>
        </pc:sldMkLst>
        <pc:spChg chg="mod">
          <ac:chgData name="Jochen Mariën" userId="a4f8d9ed-3895-4365-b2d5-9432cb8a20d4" providerId="ADAL" clId="{24B2687C-EB22-44E6-9AC2-0ADD62DFFFBE}" dt="2020-04-22T07:27:52.647" v="526" actId="20577"/>
          <ac:spMkLst>
            <pc:docMk/>
            <pc:sldMk cId="3337378313" sldId="327"/>
            <ac:spMk id="5" creationId="{BDBD4720-B2C6-4575-A98C-632248D5CD97}"/>
          </ac:spMkLst>
        </pc:spChg>
        <pc:spChg chg="mod">
          <ac:chgData name="Jochen Mariën" userId="a4f8d9ed-3895-4365-b2d5-9432cb8a20d4" providerId="ADAL" clId="{24B2687C-EB22-44E6-9AC2-0ADD62DFFFBE}" dt="2020-04-22T07:27:38.944" v="515" actId="20577"/>
          <ac:spMkLst>
            <pc:docMk/>
            <pc:sldMk cId="3337378313" sldId="327"/>
            <ac:spMk id="6" creationId="{BF414A72-2332-4932-8DD9-513B15705EAC}"/>
          </ac:spMkLst>
        </pc:spChg>
      </pc:sldChg>
      <pc:sldChg chg="modSp">
        <pc:chgData name="Jochen Mariën" userId="a4f8d9ed-3895-4365-b2d5-9432cb8a20d4" providerId="ADAL" clId="{24B2687C-EB22-44E6-9AC2-0ADD62DFFFBE}" dt="2020-04-22T07:29:10.203" v="629" actId="1076"/>
        <pc:sldMkLst>
          <pc:docMk/>
          <pc:sldMk cId="1117516422" sldId="329"/>
        </pc:sldMkLst>
        <pc:spChg chg="mod">
          <ac:chgData name="Jochen Mariën" userId="a4f8d9ed-3895-4365-b2d5-9432cb8a20d4" providerId="ADAL" clId="{24B2687C-EB22-44E6-9AC2-0ADD62DFFFBE}" dt="2020-04-22T07:28:34.766" v="604" actId="20577"/>
          <ac:spMkLst>
            <pc:docMk/>
            <pc:sldMk cId="1117516422" sldId="329"/>
            <ac:spMk id="6" creationId="{F6D8FF19-5F3F-40FC-9025-456D13474C9C}"/>
          </ac:spMkLst>
        </pc:spChg>
        <pc:spChg chg="mod">
          <ac:chgData name="Jochen Mariën" userId="a4f8d9ed-3895-4365-b2d5-9432cb8a20d4" providerId="ADAL" clId="{24B2687C-EB22-44E6-9AC2-0ADD62DFFFBE}" dt="2020-04-22T07:29:05.512" v="628"/>
          <ac:spMkLst>
            <pc:docMk/>
            <pc:sldMk cId="1117516422" sldId="329"/>
            <ac:spMk id="7" creationId="{E1F977BD-5C64-41FF-B3A6-4D27EE4F469D}"/>
          </ac:spMkLst>
        </pc:spChg>
        <pc:spChg chg="mod">
          <ac:chgData name="Jochen Mariën" userId="a4f8d9ed-3895-4365-b2d5-9432cb8a20d4" providerId="ADAL" clId="{24B2687C-EB22-44E6-9AC2-0ADD62DFFFBE}" dt="2020-04-22T07:28:48.836" v="614" actId="14100"/>
          <ac:spMkLst>
            <pc:docMk/>
            <pc:sldMk cId="1117516422" sldId="329"/>
            <ac:spMk id="17" creationId="{B9AB308B-C8D1-4D0C-AF05-4B7107346321}"/>
          </ac:spMkLst>
        </pc:spChg>
        <pc:grpChg chg="mod">
          <ac:chgData name="Jochen Mariën" userId="a4f8d9ed-3895-4365-b2d5-9432cb8a20d4" providerId="ADAL" clId="{24B2687C-EB22-44E6-9AC2-0ADD62DFFFBE}" dt="2020-04-22T07:29:10.203" v="629" actId="1076"/>
          <ac:grpSpMkLst>
            <pc:docMk/>
            <pc:sldMk cId="1117516422" sldId="329"/>
            <ac:grpSpMk id="34" creationId="{41B4DA86-E1B8-4F48-ADD4-54761FB86DC5}"/>
          </ac:grpSpMkLst>
        </pc:grpChg>
      </pc:sldChg>
      <pc:sldChg chg="modSp">
        <pc:chgData name="Jochen Mariën" userId="a4f8d9ed-3895-4365-b2d5-9432cb8a20d4" providerId="ADAL" clId="{24B2687C-EB22-44E6-9AC2-0ADD62DFFFBE}" dt="2020-04-22T07:29:30.673" v="639"/>
        <pc:sldMkLst>
          <pc:docMk/>
          <pc:sldMk cId="136300976" sldId="330"/>
        </pc:sldMkLst>
        <pc:spChg chg="mod">
          <ac:chgData name="Jochen Mariën" userId="a4f8d9ed-3895-4365-b2d5-9432cb8a20d4" providerId="ADAL" clId="{24B2687C-EB22-44E6-9AC2-0ADD62DFFFBE}" dt="2020-04-22T07:29:30.673" v="639"/>
          <ac:spMkLst>
            <pc:docMk/>
            <pc:sldMk cId="136300976" sldId="330"/>
            <ac:spMk id="3" creationId="{5A693DA0-C3E7-42DE-9EEF-FB151E64C90D}"/>
          </ac:spMkLst>
        </pc:spChg>
      </pc:sldChg>
      <pc:sldChg chg="addSp delSp modSp">
        <pc:chgData name="Jochen Mariën" userId="a4f8d9ed-3895-4365-b2d5-9432cb8a20d4" providerId="ADAL" clId="{24B2687C-EB22-44E6-9AC2-0ADD62DFFFBE}" dt="2020-04-22T09:19:01.319" v="736" actId="11529"/>
        <pc:sldMkLst>
          <pc:docMk/>
          <pc:sldMk cId="568040701" sldId="331"/>
        </pc:sldMkLst>
        <pc:spChg chg="mod">
          <ac:chgData name="Jochen Mariën" userId="a4f8d9ed-3895-4365-b2d5-9432cb8a20d4" providerId="ADAL" clId="{24B2687C-EB22-44E6-9AC2-0ADD62DFFFBE}" dt="2020-04-22T09:15:18.702" v="710" actId="1076"/>
          <ac:spMkLst>
            <pc:docMk/>
            <pc:sldMk cId="568040701" sldId="331"/>
            <ac:spMk id="6" creationId="{3144332B-B3E4-4E0C-A772-FB0CBFF47F3D}"/>
          </ac:spMkLst>
        </pc:spChg>
        <pc:spChg chg="mod">
          <ac:chgData name="Jochen Mariën" userId="a4f8d9ed-3895-4365-b2d5-9432cb8a20d4" providerId="ADAL" clId="{24B2687C-EB22-44E6-9AC2-0ADD62DFFFBE}" dt="2020-04-22T09:16:57.829" v="719" actId="20577"/>
          <ac:spMkLst>
            <pc:docMk/>
            <pc:sldMk cId="568040701" sldId="331"/>
            <ac:spMk id="8" creationId="{33E33786-A773-465B-BFF3-A0269F2BBA84}"/>
          </ac:spMkLst>
        </pc:spChg>
        <pc:picChg chg="del">
          <ac:chgData name="Jochen Mariën" userId="a4f8d9ed-3895-4365-b2d5-9432cb8a20d4" providerId="ADAL" clId="{24B2687C-EB22-44E6-9AC2-0ADD62DFFFBE}" dt="2020-04-22T09:17:32.561" v="720" actId="478"/>
          <ac:picMkLst>
            <pc:docMk/>
            <pc:sldMk cId="568040701" sldId="331"/>
            <ac:picMk id="5" creationId="{39B3A22C-323F-44BE-8BD6-A45999DCFEC2}"/>
          </ac:picMkLst>
        </pc:picChg>
        <pc:picChg chg="del mod">
          <ac:chgData name="Jochen Mariën" userId="a4f8d9ed-3895-4365-b2d5-9432cb8a20d4" providerId="ADAL" clId="{24B2687C-EB22-44E6-9AC2-0ADD62DFFFBE}" dt="2020-04-22T09:17:48.007" v="725" actId="478"/>
          <ac:picMkLst>
            <pc:docMk/>
            <pc:sldMk cId="568040701" sldId="331"/>
            <ac:picMk id="7" creationId="{877C860B-F4C3-49CF-93D8-F2E4DCF2B459}"/>
          </ac:picMkLst>
        </pc:picChg>
        <pc:picChg chg="add mod">
          <ac:chgData name="Jochen Mariën" userId="a4f8d9ed-3895-4365-b2d5-9432cb8a20d4" providerId="ADAL" clId="{24B2687C-EB22-44E6-9AC2-0ADD62DFFFBE}" dt="2020-04-22T09:18:21.877" v="732" actId="1076"/>
          <ac:picMkLst>
            <pc:docMk/>
            <pc:sldMk cId="568040701" sldId="331"/>
            <ac:picMk id="9" creationId="{766431BE-F565-4FE6-9273-75866C4946FA}"/>
          </ac:picMkLst>
        </pc:picChg>
        <pc:picChg chg="add mod">
          <ac:chgData name="Jochen Mariën" userId="a4f8d9ed-3895-4365-b2d5-9432cb8a20d4" providerId="ADAL" clId="{24B2687C-EB22-44E6-9AC2-0ADD62DFFFBE}" dt="2020-04-22T09:18:26.837" v="734" actId="1076"/>
          <ac:picMkLst>
            <pc:docMk/>
            <pc:sldMk cId="568040701" sldId="331"/>
            <ac:picMk id="10" creationId="{EB3E82D3-6D26-4FB8-92C5-84040E25442F}"/>
          </ac:picMkLst>
        </pc:picChg>
        <pc:cxnChg chg="add">
          <ac:chgData name="Jochen Mariën" userId="a4f8d9ed-3895-4365-b2d5-9432cb8a20d4" providerId="ADAL" clId="{24B2687C-EB22-44E6-9AC2-0ADD62DFFFBE}" dt="2020-04-22T09:18:41.158" v="735" actId="11529"/>
          <ac:cxnSpMkLst>
            <pc:docMk/>
            <pc:sldMk cId="568040701" sldId="331"/>
            <ac:cxnSpMk id="12" creationId="{D5794BB4-31B4-4A77-89E5-D2FC5C9F02B8}"/>
          </ac:cxnSpMkLst>
        </pc:cxnChg>
        <pc:cxnChg chg="add">
          <ac:chgData name="Jochen Mariën" userId="a4f8d9ed-3895-4365-b2d5-9432cb8a20d4" providerId="ADAL" clId="{24B2687C-EB22-44E6-9AC2-0ADD62DFFFBE}" dt="2020-04-22T09:19:01.319" v="736" actId="11529"/>
          <ac:cxnSpMkLst>
            <pc:docMk/>
            <pc:sldMk cId="568040701" sldId="331"/>
            <ac:cxnSpMk id="14" creationId="{B6A19261-B05D-4B0D-9F75-670D80DA4520}"/>
          </ac:cxnSpMkLst>
        </pc:cxnChg>
      </pc:sldChg>
      <pc:sldChg chg="addSp delSp modSp">
        <pc:chgData name="Jochen Mariën" userId="a4f8d9ed-3895-4365-b2d5-9432cb8a20d4" providerId="ADAL" clId="{24B2687C-EB22-44E6-9AC2-0ADD62DFFFBE}" dt="2020-04-22T09:30:44.620" v="776" actId="20577"/>
        <pc:sldMkLst>
          <pc:docMk/>
          <pc:sldMk cId="2777886080" sldId="332"/>
        </pc:sldMkLst>
        <pc:spChg chg="mod">
          <ac:chgData name="Jochen Mariën" userId="a4f8d9ed-3895-4365-b2d5-9432cb8a20d4" providerId="ADAL" clId="{24B2687C-EB22-44E6-9AC2-0ADD62DFFFBE}" dt="2020-04-22T09:30:44.620" v="776" actId="20577"/>
          <ac:spMkLst>
            <pc:docMk/>
            <pc:sldMk cId="2777886080" sldId="332"/>
            <ac:spMk id="3" creationId="{66E3BFEE-11D7-4DA3-BD16-19F4CD18A45A}"/>
          </ac:spMkLst>
        </pc:spChg>
        <pc:spChg chg="mod">
          <ac:chgData name="Jochen Mariën" userId="a4f8d9ed-3895-4365-b2d5-9432cb8a20d4" providerId="ADAL" clId="{24B2687C-EB22-44E6-9AC2-0ADD62DFFFBE}" dt="2020-04-22T09:20:15.204" v="746" actId="20577"/>
          <ac:spMkLst>
            <pc:docMk/>
            <pc:sldMk cId="2777886080" sldId="332"/>
            <ac:spMk id="6" creationId="{E91F27BC-A7D5-46F9-8886-1DC5330A4894}"/>
          </ac:spMkLst>
        </pc:spChg>
        <pc:picChg chg="del">
          <ac:chgData name="Jochen Mariën" userId="a4f8d9ed-3895-4365-b2d5-9432cb8a20d4" providerId="ADAL" clId="{24B2687C-EB22-44E6-9AC2-0ADD62DFFFBE}" dt="2020-04-22T09:25:39.154" v="749" actId="478"/>
          <ac:picMkLst>
            <pc:docMk/>
            <pc:sldMk cId="2777886080" sldId="332"/>
            <ac:picMk id="5" creationId="{37B4653A-C32E-4D20-8C22-949FA52F2A90}"/>
          </ac:picMkLst>
        </pc:picChg>
        <pc:picChg chg="add del">
          <ac:chgData name="Jochen Mariën" userId="a4f8d9ed-3895-4365-b2d5-9432cb8a20d4" providerId="ADAL" clId="{24B2687C-EB22-44E6-9AC2-0ADD62DFFFBE}" dt="2020-04-22T09:25:20.531" v="748" actId="478"/>
          <ac:picMkLst>
            <pc:docMk/>
            <pc:sldMk cId="2777886080" sldId="332"/>
            <ac:picMk id="7" creationId="{3C810433-0A2A-4997-A865-1D1C4F5219B5}"/>
          </ac:picMkLst>
        </pc:picChg>
        <pc:picChg chg="add mod">
          <ac:chgData name="Jochen Mariën" userId="a4f8d9ed-3895-4365-b2d5-9432cb8a20d4" providerId="ADAL" clId="{24B2687C-EB22-44E6-9AC2-0ADD62DFFFBE}" dt="2020-04-22T09:25:55.325" v="754" actId="692"/>
          <ac:picMkLst>
            <pc:docMk/>
            <pc:sldMk cId="2777886080" sldId="332"/>
            <ac:picMk id="8" creationId="{D099DC77-89F9-4307-9969-7B52845503AA}"/>
          </ac:picMkLst>
        </pc:picChg>
      </pc:sldChg>
      <pc:sldChg chg="addSp delSp modSp">
        <pc:chgData name="Jochen Mariën" userId="a4f8d9ed-3895-4365-b2d5-9432cb8a20d4" providerId="ADAL" clId="{24B2687C-EB22-44E6-9AC2-0ADD62DFFFBE}" dt="2020-04-22T09:31:22.016" v="779" actId="20577"/>
        <pc:sldMkLst>
          <pc:docMk/>
          <pc:sldMk cId="81473908" sldId="333"/>
        </pc:sldMkLst>
        <pc:spChg chg="mod">
          <ac:chgData name="Jochen Mariën" userId="a4f8d9ed-3895-4365-b2d5-9432cb8a20d4" providerId="ADAL" clId="{24B2687C-EB22-44E6-9AC2-0ADD62DFFFBE}" dt="2020-04-22T09:31:22.016" v="779" actId="20577"/>
          <ac:spMkLst>
            <pc:docMk/>
            <pc:sldMk cId="81473908" sldId="333"/>
            <ac:spMk id="3" creationId="{66E3BFEE-11D7-4DA3-BD16-19F4CD18A45A}"/>
          </ac:spMkLst>
        </pc:spChg>
        <pc:spChg chg="mod">
          <ac:chgData name="Jochen Mariën" userId="a4f8d9ed-3895-4365-b2d5-9432cb8a20d4" providerId="ADAL" clId="{24B2687C-EB22-44E6-9AC2-0ADD62DFFFBE}" dt="2020-04-22T09:27:39.787" v="767" actId="20577"/>
          <ac:spMkLst>
            <pc:docMk/>
            <pc:sldMk cId="81473908" sldId="333"/>
            <ac:spMk id="6" creationId="{E91F27BC-A7D5-46F9-8886-1DC5330A4894}"/>
          </ac:spMkLst>
        </pc:spChg>
        <pc:picChg chg="add mod">
          <ac:chgData name="Jochen Mariën" userId="a4f8d9ed-3895-4365-b2d5-9432cb8a20d4" providerId="ADAL" clId="{24B2687C-EB22-44E6-9AC2-0ADD62DFFFBE}" dt="2020-04-22T09:28:46.678" v="775" actId="14100"/>
          <ac:picMkLst>
            <pc:docMk/>
            <pc:sldMk cId="81473908" sldId="333"/>
            <ac:picMk id="5" creationId="{EA51738A-9E98-4FC9-B2B1-FA4AB12C1E03}"/>
          </ac:picMkLst>
        </pc:picChg>
        <pc:picChg chg="del">
          <ac:chgData name="Jochen Mariën" userId="a4f8d9ed-3895-4365-b2d5-9432cb8a20d4" providerId="ADAL" clId="{24B2687C-EB22-44E6-9AC2-0ADD62DFFFBE}" dt="2020-04-22T09:28:20.676" v="768" actId="478"/>
          <ac:picMkLst>
            <pc:docMk/>
            <pc:sldMk cId="81473908" sldId="333"/>
            <ac:picMk id="8" creationId="{4F2A9809-6AB8-4051-AB01-A92D71EED073}"/>
          </ac:picMkLst>
        </pc:picChg>
      </pc:sldChg>
      <pc:sldChg chg="addSp delSp modSp">
        <pc:chgData name="Jochen Mariën" userId="a4f8d9ed-3895-4365-b2d5-9432cb8a20d4" providerId="ADAL" clId="{24B2687C-EB22-44E6-9AC2-0ADD62DFFFBE}" dt="2020-04-22T09:35:50.550" v="856" actId="732"/>
        <pc:sldMkLst>
          <pc:docMk/>
          <pc:sldMk cId="2731362141" sldId="334"/>
        </pc:sldMkLst>
        <pc:spChg chg="mod">
          <ac:chgData name="Jochen Mariën" userId="a4f8d9ed-3895-4365-b2d5-9432cb8a20d4" providerId="ADAL" clId="{24B2687C-EB22-44E6-9AC2-0ADD62DFFFBE}" dt="2020-04-22T09:35:31.957" v="852" actId="6549"/>
          <ac:spMkLst>
            <pc:docMk/>
            <pc:sldMk cId="2731362141" sldId="334"/>
            <ac:spMk id="3" creationId="{66E3BFEE-11D7-4DA3-BD16-19F4CD18A45A}"/>
          </ac:spMkLst>
        </pc:spChg>
        <pc:spChg chg="mod">
          <ac:chgData name="Jochen Mariën" userId="a4f8d9ed-3895-4365-b2d5-9432cb8a20d4" providerId="ADAL" clId="{24B2687C-EB22-44E6-9AC2-0ADD62DFFFBE}" dt="2020-04-22T09:35:37.141" v="853" actId="1076"/>
          <ac:spMkLst>
            <pc:docMk/>
            <pc:sldMk cId="2731362141" sldId="334"/>
            <ac:spMk id="10" creationId="{4A263F26-2FB9-49F3-AEC3-B42E6CD824EF}"/>
          </ac:spMkLst>
        </pc:spChg>
        <pc:spChg chg="mod">
          <ac:chgData name="Jochen Mariën" userId="a4f8d9ed-3895-4365-b2d5-9432cb8a20d4" providerId="ADAL" clId="{24B2687C-EB22-44E6-9AC2-0ADD62DFFFBE}" dt="2020-04-22T09:35:41.166" v="854" actId="1076"/>
          <ac:spMkLst>
            <pc:docMk/>
            <pc:sldMk cId="2731362141" sldId="334"/>
            <ac:spMk id="11" creationId="{01048955-7A1C-40F7-9C53-961388CFE5F2}"/>
          </ac:spMkLst>
        </pc:spChg>
        <pc:picChg chg="add mod modCrop">
          <ac:chgData name="Jochen Mariën" userId="a4f8d9ed-3895-4365-b2d5-9432cb8a20d4" providerId="ADAL" clId="{24B2687C-EB22-44E6-9AC2-0ADD62DFFFBE}" dt="2020-04-22T09:35:50.550" v="856" actId="732"/>
          <ac:picMkLst>
            <pc:docMk/>
            <pc:sldMk cId="2731362141" sldId="334"/>
            <ac:picMk id="5" creationId="{5AACB160-FD2E-4804-BCBD-61D2C3297FFA}"/>
          </ac:picMkLst>
        </pc:picChg>
        <pc:picChg chg="add mod modCrop">
          <ac:chgData name="Jochen Mariën" userId="a4f8d9ed-3895-4365-b2d5-9432cb8a20d4" providerId="ADAL" clId="{24B2687C-EB22-44E6-9AC2-0ADD62DFFFBE}" dt="2020-04-22T09:35:29.326" v="851" actId="1076"/>
          <ac:picMkLst>
            <pc:docMk/>
            <pc:sldMk cId="2731362141" sldId="334"/>
            <ac:picMk id="9" creationId="{E47FA85F-EA15-4CA0-8B7B-9777B6E86218}"/>
          </ac:picMkLst>
        </pc:picChg>
        <pc:picChg chg="del">
          <ac:chgData name="Jochen Mariën" userId="a4f8d9ed-3895-4365-b2d5-9432cb8a20d4" providerId="ADAL" clId="{24B2687C-EB22-44E6-9AC2-0ADD62DFFFBE}" dt="2020-04-22T09:35:06.563" v="845" actId="478"/>
          <ac:picMkLst>
            <pc:docMk/>
            <pc:sldMk cId="2731362141" sldId="334"/>
            <ac:picMk id="12" creationId="{5E3B757A-EC44-40D7-AB0E-D417E4D84A8B}"/>
          </ac:picMkLst>
        </pc:picChg>
      </pc:sldChg>
      <pc:sldChg chg="addSp delSp modSp">
        <pc:chgData name="Jochen Mariën" userId="a4f8d9ed-3895-4365-b2d5-9432cb8a20d4" providerId="ADAL" clId="{24B2687C-EB22-44E6-9AC2-0ADD62DFFFBE}" dt="2020-04-22T09:37:51.329" v="902" actId="14100"/>
        <pc:sldMkLst>
          <pc:docMk/>
          <pc:sldMk cId="203670811" sldId="335"/>
        </pc:sldMkLst>
        <pc:spChg chg="mod">
          <ac:chgData name="Jochen Mariën" userId="a4f8d9ed-3895-4365-b2d5-9432cb8a20d4" providerId="ADAL" clId="{24B2687C-EB22-44E6-9AC2-0ADD62DFFFBE}" dt="2020-04-22T09:36:16.785" v="884" actId="313"/>
          <ac:spMkLst>
            <pc:docMk/>
            <pc:sldMk cId="203670811" sldId="335"/>
            <ac:spMk id="3" creationId="{0C9623FB-AD8F-406C-AE56-F53677919E79}"/>
          </ac:spMkLst>
        </pc:spChg>
        <pc:spChg chg="mod">
          <ac:chgData name="Jochen Mariën" userId="a4f8d9ed-3895-4365-b2d5-9432cb8a20d4" providerId="ADAL" clId="{24B2687C-EB22-44E6-9AC2-0ADD62DFFFBE}" dt="2020-04-22T09:37:51.329" v="902" actId="14100"/>
          <ac:spMkLst>
            <pc:docMk/>
            <pc:sldMk cId="203670811" sldId="335"/>
            <ac:spMk id="5" creationId="{6E360678-0C3B-49A2-A289-5E822BD33F82}"/>
          </ac:spMkLst>
        </pc:spChg>
        <pc:picChg chg="add mod">
          <ac:chgData name="Jochen Mariën" userId="a4f8d9ed-3895-4365-b2d5-9432cb8a20d4" providerId="ADAL" clId="{24B2687C-EB22-44E6-9AC2-0ADD62DFFFBE}" dt="2020-04-22T09:37:42.670" v="891" actId="1076"/>
          <ac:picMkLst>
            <pc:docMk/>
            <pc:sldMk cId="203670811" sldId="335"/>
            <ac:picMk id="6" creationId="{D71DA4F1-FE82-4124-B7F0-584F41B1F1B4}"/>
          </ac:picMkLst>
        </pc:picChg>
        <pc:picChg chg="del">
          <ac:chgData name="Jochen Mariën" userId="a4f8d9ed-3895-4365-b2d5-9432cb8a20d4" providerId="ADAL" clId="{24B2687C-EB22-44E6-9AC2-0ADD62DFFFBE}" dt="2020-04-22T09:37:30.573" v="885" actId="478"/>
          <ac:picMkLst>
            <pc:docMk/>
            <pc:sldMk cId="203670811" sldId="335"/>
            <ac:picMk id="7" creationId="{3263306C-5A5B-4A78-934D-5821462C9668}"/>
          </ac:picMkLst>
        </pc:picChg>
      </pc:sldChg>
      <pc:sldChg chg="addSp delSp modSp">
        <pc:chgData name="Jochen Mariën" userId="a4f8d9ed-3895-4365-b2d5-9432cb8a20d4" providerId="ADAL" clId="{24B2687C-EB22-44E6-9AC2-0ADD62DFFFBE}" dt="2020-04-21T17:45:26.635" v="420" actId="692"/>
        <pc:sldMkLst>
          <pc:docMk/>
          <pc:sldMk cId="1549973905" sldId="336"/>
        </pc:sldMkLst>
        <pc:spChg chg="mod">
          <ac:chgData name="Jochen Mariën" userId="a4f8d9ed-3895-4365-b2d5-9432cb8a20d4" providerId="ADAL" clId="{24B2687C-EB22-44E6-9AC2-0ADD62DFFFBE}" dt="2020-04-21T17:42:25.951" v="383" actId="20577"/>
          <ac:spMkLst>
            <pc:docMk/>
            <pc:sldMk cId="1549973905" sldId="336"/>
            <ac:spMk id="3" creationId="{C5858548-B66D-4F55-B50E-4D6535839C83}"/>
          </ac:spMkLst>
        </pc:spChg>
        <pc:spChg chg="mod">
          <ac:chgData name="Jochen Mariën" userId="a4f8d9ed-3895-4365-b2d5-9432cb8a20d4" providerId="ADAL" clId="{24B2687C-EB22-44E6-9AC2-0ADD62DFFFBE}" dt="2020-04-21T17:44:52.408" v="415" actId="1076"/>
          <ac:spMkLst>
            <pc:docMk/>
            <pc:sldMk cId="1549973905" sldId="336"/>
            <ac:spMk id="7" creationId="{A0AC9FBF-B0DA-42F8-9095-8BBDEF71D316}"/>
          </ac:spMkLst>
        </pc:spChg>
        <pc:picChg chg="del">
          <ac:chgData name="Jochen Mariën" userId="a4f8d9ed-3895-4365-b2d5-9432cb8a20d4" providerId="ADAL" clId="{24B2687C-EB22-44E6-9AC2-0ADD62DFFFBE}" dt="2020-04-21T17:44:43.335" v="411" actId="478"/>
          <ac:picMkLst>
            <pc:docMk/>
            <pc:sldMk cId="1549973905" sldId="336"/>
            <ac:picMk id="5" creationId="{A25CEB8F-FFBE-43F9-8065-861FF5F718B3}"/>
          </ac:picMkLst>
        </pc:picChg>
        <pc:picChg chg="del">
          <ac:chgData name="Jochen Mariën" userId="a4f8d9ed-3895-4365-b2d5-9432cb8a20d4" providerId="ADAL" clId="{24B2687C-EB22-44E6-9AC2-0ADD62DFFFBE}" dt="2020-04-21T17:44:46.254" v="412" actId="478"/>
          <ac:picMkLst>
            <pc:docMk/>
            <pc:sldMk cId="1549973905" sldId="336"/>
            <ac:picMk id="6" creationId="{06BC2ADA-5B96-4CB8-8F23-014ECC76E99A}"/>
          </ac:picMkLst>
        </pc:picChg>
        <pc:picChg chg="add mod">
          <ac:chgData name="Jochen Mariën" userId="a4f8d9ed-3895-4365-b2d5-9432cb8a20d4" providerId="ADAL" clId="{24B2687C-EB22-44E6-9AC2-0ADD62DFFFBE}" dt="2020-04-21T17:45:26.635" v="420" actId="692"/>
          <ac:picMkLst>
            <pc:docMk/>
            <pc:sldMk cId="1549973905" sldId="336"/>
            <ac:picMk id="8" creationId="{8F7EC96B-3F0A-4DCD-A5C6-657B1A6828CC}"/>
          </ac:picMkLst>
        </pc:picChg>
      </pc:sldChg>
      <pc:sldChg chg="modSp">
        <pc:chgData name="Jochen Mariën" userId="a4f8d9ed-3895-4365-b2d5-9432cb8a20d4" providerId="ADAL" clId="{24B2687C-EB22-44E6-9AC2-0ADD62DFFFBE}" dt="2020-04-20T08:09:32.368" v="11" actId="20577"/>
        <pc:sldMkLst>
          <pc:docMk/>
          <pc:sldMk cId="1591923819" sldId="428"/>
        </pc:sldMkLst>
        <pc:spChg chg="mod">
          <ac:chgData name="Jochen Mariën" userId="a4f8d9ed-3895-4365-b2d5-9432cb8a20d4" providerId="ADAL" clId="{24B2687C-EB22-44E6-9AC2-0ADD62DFFFBE}" dt="2020-04-20T08:09:32.368" v="11" actId="20577"/>
          <ac:spMkLst>
            <pc:docMk/>
            <pc:sldMk cId="1591923819" sldId="428"/>
            <ac:spMk id="3" creationId="{00000000-0000-0000-0000-000000000000}"/>
          </ac:spMkLst>
        </pc:spChg>
      </pc:sldChg>
      <pc:sldChg chg="modSp">
        <pc:chgData name="Jochen Mariën" userId="a4f8d9ed-3895-4365-b2d5-9432cb8a20d4" providerId="ADAL" clId="{24B2687C-EB22-44E6-9AC2-0ADD62DFFFBE}" dt="2020-04-20T08:11:55.703" v="42" actId="20577"/>
        <pc:sldMkLst>
          <pc:docMk/>
          <pc:sldMk cId="27842643" sldId="429"/>
        </pc:sldMkLst>
        <pc:spChg chg="mod">
          <ac:chgData name="Jochen Mariën" userId="a4f8d9ed-3895-4365-b2d5-9432cb8a20d4" providerId="ADAL" clId="{24B2687C-EB22-44E6-9AC2-0ADD62DFFFBE}" dt="2020-04-20T08:11:55.703" v="42" actId="20577"/>
          <ac:spMkLst>
            <pc:docMk/>
            <pc:sldMk cId="27842643" sldId="429"/>
            <ac:spMk id="4" creationId="{00000000-0000-0000-0000-000000000000}"/>
          </ac:spMkLst>
        </pc:spChg>
      </pc:sldChg>
      <pc:sldChg chg="modSp">
        <pc:chgData name="Jochen Mariën" userId="a4f8d9ed-3895-4365-b2d5-9432cb8a20d4" providerId="ADAL" clId="{24B2687C-EB22-44E6-9AC2-0ADD62DFFFBE}" dt="2020-04-20T08:18:54.699" v="84"/>
        <pc:sldMkLst>
          <pc:docMk/>
          <pc:sldMk cId="199476424" sldId="431"/>
        </pc:sldMkLst>
        <pc:spChg chg="mod">
          <ac:chgData name="Jochen Mariën" userId="a4f8d9ed-3895-4365-b2d5-9432cb8a20d4" providerId="ADAL" clId="{24B2687C-EB22-44E6-9AC2-0ADD62DFFFBE}" dt="2020-04-20T08:15:37.467" v="73" actId="20577"/>
          <ac:spMkLst>
            <pc:docMk/>
            <pc:sldMk cId="199476424" sldId="431"/>
            <ac:spMk id="3" creationId="{00000000-0000-0000-0000-000000000000}"/>
          </ac:spMkLst>
        </pc:spChg>
        <pc:spChg chg="mod">
          <ac:chgData name="Jochen Mariën" userId="a4f8d9ed-3895-4365-b2d5-9432cb8a20d4" providerId="ADAL" clId="{24B2687C-EB22-44E6-9AC2-0ADD62DFFFBE}" dt="2020-04-20T08:18:54.699" v="84"/>
          <ac:spMkLst>
            <pc:docMk/>
            <pc:sldMk cId="199476424" sldId="431"/>
            <ac:spMk id="7" creationId="{00000000-0000-0000-0000-000000000000}"/>
          </ac:spMkLst>
        </pc:spChg>
      </pc:sldChg>
      <pc:sldChg chg="addSp delSp modSp">
        <pc:chgData name="Jochen Mariën" userId="a4f8d9ed-3895-4365-b2d5-9432cb8a20d4" providerId="ADAL" clId="{24B2687C-EB22-44E6-9AC2-0ADD62DFFFBE}" dt="2020-04-20T08:23:42.546" v="108" actId="207"/>
        <pc:sldMkLst>
          <pc:docMk/>
          <pc:sldMk cId="3784660503" sldId="432"/>
        </pc:sldMkLst>
        <pc:spChg chg="mod">
          <ac:chgData name="Jochen Mariën" userId="a4f8d9ed-3895-4365-b2d5-9432cb8a20d4" providerId="ADAL" clId="{24B2687C-EB22-44E6-9AC2-0ADD62DFFFBE}" dt="2020-04-20T08:19:21.484" v="85" actId="20577"/>
          <ac:spMkLst>
            <pc:docMk/>
            <pc:sldMk cId="3784660503" sldId="432"/>
            <ac:spMk id="3" creationId="{00000000-0000-0000-0000-000000000000}"/>
          </ac:spMkLst>
        </pc:spChg>
        <pc:spChg chg="mod">
          <ac:chgData name="Jochen Mariën" userId="a4f8d9ed-3895-4365-b2d5-9432cb8a20d4" providerId="ADAL" clId="{24B2687C-EB22-44E6-9AC2-0ADD62DFFFBE}" dt="2020-04-20T08:23:42.546" v="108" actId="207"/>
          <ac:spMkLst>
            <pc:docMk/>
            <pc:sldMk cId="3784660503" sldId="432"/>
            <ac:spMk id="6" creationId="{00000000-0000-0000-0000-000000000000}"/>
          </ac:spMkLst>
        </pc:spChg>
        <pc:picChg chg="del">
          <ac:chgData name="Jochen Mariën" userId="a4f8d9ed-3895-4365-b2d5-9432cb8a20d4" providerId="ADAL" clId="{24B2687C-EB22-44E6-9AC2-0ADD62DFFFBE}" dt="2020-04-20T08:21:02.761" v="86" actId="478"/>
          <ac:picMkLst>
            <pc:docMk/>
            <pc:sldMk cId="3784660503" sldId="432"/>
            <ac:picMk id="5" creationId="{00000000-0000-0000-0000-000000000000}"/>
          </ac:picMkLst>
        </pc:picChg>
        <pc:picChg chg="add mod">
          <ac:chgData name="Jochen Mariën" userId="a4f8d9ed-3895-4365-b2d5-9432cb8a20d4" providerId="ADAL" clId="{24B2687C-EB22-44E6-9AC2-0ADD62DFFFBE}" dt="2020-04-20T08:21:26.456" v="90" actId="14100"/>
          <ac:picMkLst>
            <pc:docMk/>
            <pc:sldMk cId="3784660503" sldId="432"/>
            <ac:picMk id="7" creationId="{98BFF996-668F-496F-BDDF-E0D1196B0D93}"/>
          </ac:picMkLst>
        </pc:picChg>
      </pc:sldChg>
      <pc:sldChg chg="addSp delSp modSp">
        <pc:chgData name="Jochen Mariën" userId="a4f8d9ed-3895-4365-b2d5-9432cb8a20d4" providerId="ADAL" clId="{24B2687C-EB22-44E6-9AC2-0ADD62DFFFBE}" dt="2020-04-20T08:24:52.321" v="118" actId="1076"/>
        <pc:sldMkLst>
          <pc:docMk/>
          <pc:sldMk cId="2903662216" sldId="433"/>
        </pc:sldMkLst>
        <pc:spChg chg="mod">
          <ac:chgData name="Jochen Mariën" userId="a4f8d9ed-3895-4365-b2d5-9432cb8a20d4" providerId="ADAL" clId="{24B2687C-EB22-44E6-9AC2-0ADD62DFFFBE}" dt="2020-04-20T08:23:52.583" v="111" actId="20577"/>
          <ac:spMkLst>
            <pc:docMk/>
            <pc:sldMk cId="2903662216" sldId="433"/>
            <ac:spMk id="5" creationId="{00000000-0000-0000-0000-000000000000}"/>
          </ac:spMkLst>
        </pc:spChg>
        <pc:picChg chg="del">
          <ac:chgData name="Jochen Mariën" userId="a4f8d9ed-3895-4365-b2d5-9432cb8a20d4" providerId="ADAL" clId="{24B2687C-EB22-44E6-9AC2-0ADD62DFFFBE}" dt="2020-04-20T08:24:38.089" v="112" actId="478"/>
          <ac:picMkLst>
            <pc:docMk/>
            <pc:sldMk cId="2903662216" sldId="433"/>
            <ac:picMk id="6" creationId="{00000000-0000-0000-0000-000000000000}"/>
          </ac:picMkLst>
        </pc:picChg>
        <pc:picChg chg="add mod">
          <ac:chgData name="Jochen Mariën" userId="a4f8d9ed-3895-4365-b2d5-9432cb8a20d4" providerId="ADAL" clId="{24B2687C-EB22-44E6-9AC2-0ADD62DFFFBE}" dt="2020-04-20T08:24:52.321" v="118" actId="1076"/>
          <ac:picMkLst>
            <pc:docMk/>
            <pc:sldMk cId="2903662216" sldId="433"/>
            <ac:picMk id="7" creationId="{C1D9F64C-A0C6-4752-9707-26680B4493AE}"/>
          </ac:picMkLst>
        </pc:picChg>
      </pc:sldChg>
      <pc:sldChg chg="addSp delSp modSp">
        <pc:chgData name="Jochen Mariën" userId="a4f8d9ed-3895-4365-b2d5-9432cb8a20d4" providerId="ADAL" clId="{24B2687C-EB22-44E6-9AC2-0ADD62DFFFBE}" dt="2020-04-20T08:28:22.386" v="133" actId="732"/>
        <pc:sldMkLst>
          <pc:docMk/>
          <pc:sldMk cId="2005813438" sldId="434"/>
        </pc:sldMkLst>
        <pc:spChg chg="mod">
          <ac:chgData name="Jochen Mariën" userId="a4f8d9ed-3895-4365-b2d5-9432cb8a20d4" providerId="ADAL" clId="{24B2687C-EB22-44E6-9AC2-0ADD62DFFFBE}" dt="2020-04-20T08:26:51.609" v="119" actId="14100"/>
          <ac:spMkLst>
            <pc:docMk/>
            <pc:sldMk cId="2005813438" sldId="434"/>
            <ac:spMk id="3" creationId="{00000000-0000-0000-0000-000000000000}"/>
          </ac:spMkLst>
        </pc:spChg>
        <pc:spChg chg="mod">
          <ac:chgData name="Jochen Mariën" userId="a4f8d9ed-3895-4365-b2d5-9432cb8a20d4" providerId="ADAL" clId="{24B2687C-EB22-44E6-9AC2-0ADD62DFFFBE}" dt="2020-04-20T08:27:41.400" v="127"/>
          <ac:spMkLst>
            <pc:docMk/>
            <pc:sldMk cId="2005813438" sldId="434"/>
            <ac:spMk id="7" creationId="{00000000-0000-0000-0000-000000000000}"/>
          </ac:spMkLst>
        </pc:spChg>
        <pc:picChg chg="add mod modCrop">
          <ac:chgData name="Jochen Mariën" userId="a4f8d9ed-3895-4365-b2d5-9432cb8a20d4" providerId="ADAL" clId="{24B2687C-EB22-44E6-9AC2-0ADD62DFFFBE}" dt="2020-04-20T08:28:22.386" v="133" actId="732"/>
          <ac:picMkLst>
            <pc:docMk/>
            <pc:sldMk cId="2005813438" sldId="434"/>
            <ac:picMk id="5" creationId="{9839F071-6C44-47E1-8BFC-AF9B6FF65463}"/>
          </ac:picMkLst>
        </pc:picChg>
        <pc:picChg chg="del">
          <ac:chgData name="Jochen Mariën" userId="a4f8d9ed-3895-4365-b2d5-9432cb8a20d4" providerId="ADAL" clId="{24B2687C-EB22-44E6-9AC2-0ADD62DFFFBE}" dt="2020-04-20T08:28:03.013" v="128" actId="478"/>
          <ac:picMkLst>
            <pc:docMk/>
            <pc:sldMk cId="2005813438" sldId="434"/>
            <ac:picMk id="6" creationId="{00000000-0000-0000-0000-000000000000}"/>
          </ac:picMkLst>
        </pc:picChg>
      </pc:sldChg>
      <pc:sldChg chg="addSp delSp modSp">
        <pc:chgData name="Jochen Mariën" userId="a4f8d9ed-3895-4365-b2d5-9432cb8a20d4" providerId="ADAL" clId="{24B2687C-EB22-44E6-9AC2-0ADD62DFFFBE}" dt="2020-04-20T08:32:39.660" v="160" actId="207"/>
        <pc:sldMkLst>
          <pc:docMk/>
          <pc:sldMk cId="4012720116" sldId="435"/>
        </pc:sldMkLst>
        <pc:spChg chg="mod">
          <ac:chgData name="Jochen Mariën" userId="a4f8d9ed-3895-4365-b2d5-9432cb8a20d4" providerId="ADAL" clId="{24B2687C-EB22-44E6-9AC2-0ADD62DFFFBE}" dt="2020-04-20T08:32:39.660" v="160" actId="207"/>
          <ac:spMkLst>
            <pc:docMk/>
            <pc:sldMk cId="4012720116" sldId="435"/>
            <ac:spMk id="6" creationId="{00000000-0000-0000-0000-000000000000}"/>
          </ac:spMkLst>
        </pc:spChg>
        <pc:picChg chg="add mod modCrop">
          <ac:chgData name="Jochen Mariën" userId="a4f8d9ed-3895-4365-b2d5-9432cb8a20d4" providerId="ADAL" clId="{24B2687C-EB22-44E6-9AC2-0ADD62DFFFBE}" dt="2020-04-20T08:32:05.874" v="156" actId="732"/>
          <ac:picMkLst>
            <pc:docMk/>
            <pc:sldMk cId="4012720116" sldId="435"/>
            <ac:picMk id="5" creationId="{73BE65BE-7E23-490C-9FFF-46EDEF64776A}"/>
          </ac:picMkLst>
        </pc:picChg>
        <pc:picChg chg="del mod">
          <ac:chgData name="Jochen Mariën" userId="a4f8d9ed-3895-4365-b2d5-9432cb8a20d4" providerId="ADAL" clId="{24B2687C-EB22-44E6-9AC2-0ADD62DFFFBE}" dt="2020-04-20T08:31:27.175" v="149" actId="478"/>
          <ac:picMkLst>
            <pc:docMk/>
            <pc:sldMk cId="4012720116" sldId="435"/>
            <ac:picMk id="7" creationId="{00000000-0000-0000-0000-000000000000}"/>
          </ac:picMkLst>
        </pc:picChg>
      </pc:sldChg>
      <pc:sldChg chg="modSp">
        <pc:chgData name="Jochen Mariën" userId="a4f8d9ed-3895-4365-b2d5-9432cb8a20d4" providerId="ADAL" clId="{24B2687C-EB22-44E6-9AC2-0ADD62DFFFBE}" dt="2020-04-20T08:33:17.984" v="181" actId="207"/>
        <pc:sldMkLst>
          <pc:docMk/>
          <pc:sldMk cId="472209581" sldId="436"/>
        </pc:sldMkLst>
        <pc:spChg chg="mod">
          <ac:chgData name="Jochen Mariën" userId="a4f8d9ed-3895-4365-b2d5-9432cb8a20d4" providerId="ADAL" clId="{24B2687C-EB22-44E6-9AC2-0ADD62DFFFBE}" dt="2020-04-20T08:33:17.984" v="181" actId="207"/>
          <ac:spMkLst>
            <pc:docMk/>
            <pc:sldMk cId="472209581" sldId="436"/>
            <ac:spMk id="5" creationId="{00000000-0000-0000-0000-000000000000}"/>
          </ac:spMkLst>
        </pc:spChg>
      </pc:sldChg>
      <pc:sldChg chg="modSp">
        <pc:chgData name="Jochen Mariën" userId="a4f8d9ed-3895-4365-b2d5-9432cb8a20d4" providerId="ADAL" clId="{24B2687C-EB22-44E6-9AC2-0ADD62DFFFBE}" dt="2020-04-20T08:34:24.102" v="193" actId="20577"/>
        <pc:sldMkLst>
          <pc:docMk/>
          <pc:sldMk cId="3002860439" sldId="437"/>
        </pc:sldMkLst>
        <pc:spChg chg="mod">
          <ac:chgData name="Jochen Mariën" userId="a4f8d9ed-3895-4365-b2d5-9432cb8a20d4" providerId="ADAL" clId="{24B2687C-EB22-44E6-9AC2-0ADD62DFFFBE}" dt="2020-04-20T08:34:24.102" v="193" actId="20577"/>
          <ac:spMkLst>
            <pc:docMk/>
            <pc:sldMk cId="3002860439" sldId="437"/>
            <ac:spMk id="3" creationId="{00000000-0000-0000-0000-000000000000}"/>
          </ac:spMkLst>
        </pc:spChg>
      </pc:sldChg>
      <pc:sldChg chg="modSp">
        <pc:chgData name="Jochen Mariën" userId="a4f8d9ed-3895-4365-b2d5-9432cb8a20d4" providerId="ADAL" clId="{24B2687C-EB22-44E6-9AC2-0ADD62DFFFBE}" dt="2020-04-21T17:41:40.751" v="369" actId="20577"/>
        <pc:sldMkLst>
          <pc:docMk/>
          <pc:sldMk cId="2370008380" sldId="438"/>
        </pc:sldMkLst>
        <pc:spChg chg="mod">
          <ac:chgData name="Jochen Mariën" userId="a4f8d9ed-3895-4365-b2d5-9432cb8a20d4" providerId="ADAL" clId="{24B2687C-EB22-44E6-9AC2-0ADD62DFFFBE}" dt="2020-04-21T17:37:12.292" v="326" actId="27636"/>
          <ac:spMkLst>
            <pc:docMk/>
            <pc:sldMk cId="2370008380" sldId="438"/>
            <ac:spMk id="3" creationId="{871EE792-DD4C-41F8-A742-EC49590280FD}"/>
          </ac:spMkLst>
        </pc:spChg>
        <pc:spChg chg="mod">
          <ac:chgData name="Jochen Mariën" userId="a4f8d9ed-3895-4365-b2d5-9432cb8a20d4" providerId="ADAL" clId="{24B2687C-EB22-44E6-9AC2-0ADD62DFFFBE}" dt="2020-04-21T17:41:40.751" v="369" actId="20577"/>
          <ac:spMkLst>
            <pc:docMk/>
            <pc:sldMk cId="2370008380" sldId="438"/>
            <ac:spMk id="5" creationId="{A5ED7EA2-FA25-4C4E-ADDB-994A0B0F842E}"/>
          </ac:spMkLst>
        </pc:spChg>
      </pc:sldChg>
    </pc:docChg>
  </pc:docChgLst>
  <pc:docChgLst>
    <pc:chgData name="Kristine Mangelschots" userId="f3152f8f-1017-4733-9e76-33dd9c43a1dc" providerId="ADAL" clId="{6045D8AD-55CE-4DDC-8F1A-A590AB31AD2F}"/>
    <pc:docChg chg="modSld">
      <pc:chgData name="Kristine Mangelschots" userId="f3152f8f-1017-4733-9e76-33dd9c43a1dc" providerId="ADAL" clId="{6045D8AD-55CE-4DDC-8F1A-A590AB31AD2F}" dt="2021-09-15T07:31:07.748" v="1" actId="20577"/>
      <pc:docMkLst>
        <pc:docMk/>
      </pc:docMkLst>
      <pc:sldChg chg="modSp mod">
        <pc:chgData name="Kristine Mangelschots" userId="f3152f8f-1017-4733-9e76-33dd9c43a1dc" providerId="ADAL" clId="{6045D8AD-55CE-4DDC-8F1A-A590AB31AD2F}" dt="2021-09-15T07:31:07.748" v="1" actId="20577"/>
        <pc:sldMkLst>
          <pc:docMk/>
          <pc:sldMk cId="1591923819" sldId="428"/>
        </pc:sldMkLst>
        <pc:spChg chg="mod">
          <ac:chgData name="Kristine Mangelschots" userId="f3152f8f-1017-4733-9e76-33dd9c43a1dc" providerId="ADAL" clId="{6045D8AD-55CE-4DDC-8F1A-A590AB31AD2F}" dt="2021-09-15T07:31:07.748" v="1" actId="20577"/>
          <ac:spMkLst>
            <pc:docMk/>
            <pc:sldMk cId="1591923819" sldId="42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15/09/2021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15/09/2021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15/09/2021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15/09/2021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3.m4a"/><Relationship Id="rId7" Type="http://schemas.openxmlformats.org/officeDocument/2006/relationships/image" Target="../media/image15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10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Set and Dictionary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66C6C7-2BDB-4347-9FE4-02AA5D0883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7"/>
    </mc:Choice>
    <mc:Fallback xmlns="">
      <p:transition spd="slow" advTm="2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can achieve the same result by using operators instead of methods: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F451AE-60B9-413D-B3D3-E32C6560E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B62A761-BA05-41B0-8478-7D53B6580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375" y="2530298"/>
            <a:ext cx="9212778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vegetables1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vegetables2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cucumber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= vegetables1.union(vegetables2)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vegetables2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= vegetables1.difference(vegetables2)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vegetables2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= vegetables1.intersection(vegetables2)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vegetables2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2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31"/>
    </mc:Choice>
    <mc:Fallback xmlns="">
      <p:transition spd="slow" advTm="26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01853"/>
            <a:ext cx="11291048" cy="462606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nl-BE" sz="2400" dirty="0" err="1">
                <a:solidFill>
                  <a:srgbClr val="FF0000"/>
                </a:solidFill>
              </a:rPr>
              <a:t>issubset</a:t>
            </a:r>
            <a:r>
              <a:rPr lang="nl-BE" sz="2400" dirty="0"/>
              <a:t> True </a:t>
            </a:r>
            <a:r>
              <a:rPr lang="nl-BE" sz="2400" dirty="0" err="1"/>
              <a:t>if</a:t>
            </a:r>
            <a:r>
              <a:rPr lang="nl-BE" sz="2400" dirty="0"/>
              <a:t> </a:t>
            </a: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elements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first set are </a:t>
            </a:r>
            <a:r>
              <a:rPr lang="nl-BE" sz="2400" dirty="0" err="1"/>
              <a:t>also</a:t>
            </a:r>
            <a:r>
              <a:rPr lang="nl-BE" sz="2400" dirty="0"/>
              <a:t> present in </a:t>
            </a:r>
            <a:r>
              <a:rPr lang="nl-BE" sz="2400" dirty="0" err="1"/>
              <a:t>the</a:t>
            </a:r>
            <a:r>
              <a:rPr lang="nl-BE" sz="2400" dirty="0"/>
              <a:t> set, </a:t>
            </a:r>
            <a:r>
              <a:rPr lang="nl-BE" sz="2400" dirty="0" err="1"/>
              <a:t>which</a:t>
            </a:r>
            <a:r>
              <a:rPr lang="nl-BE" sz="2400" dirty="0"/>
              <a:t>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specify</a:t>
            </a:r>
            <a:r>
              <a:rPr lang="nl-BE" sz="2400" dirty="0"/>
              <a:t> as parameter</a:t>
            </a:r>
          </a:p>
          <a:p>
            <a:pPr>
              <a:spcBef>
                <a:spcPts val="0"/>
              </a:spcBef>
            </a:pPr>
            <a:r>
              <a:rPr lang="nl-BE" sz="2400" dirty="0" err="1">
                <a:solidFill>
                  <a:srgbClr val="FF0000"/>
                </a:solidFill>
              </a:rPr>
              <a:t>issuperset</a:t>
            </a:r>
            <a:r>
              <a:rPr lang="nl-BE" sz="2400" dirty="0"/>
              <a:t> True </a:t>
            </a:r>
            <a:r>
              <a:rPr lang="nl-BE" sz="2400" dirty="0" err="1"/>
              <a:t>if</a:t>
            </a:r>
            <a:r>
              <a:rPr lang="nl-BE" sz="2400" dirty="0"/>
              <a:t> </a:t>
            </a: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elements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set, </a:t>
            </a:r>
            <a:r>
              <a:rPr lang="nl-BE" sz="2400" dirty="0" err="1"/>
              <a:t>which</a:t>
            </a:r>
            <a:r>
              <a:rPr lang="nl-BE" sz="2400" dirty="0"/>
              <a:t>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specify</a:t>
            </a:r>
            <a:r>
              <a:rPr lang="nl-BE" sz="2400" dirty="0"/>
              <a:t> as parameters, are </a:t>
            </a:r>
            <a:r>
              <a:rPr lang="nl-BE" sz="2400" dirty="0" err="1"/>
              <a:t>also</a:t>
            </a:r>
            <a:r>
              <a:rPr lang="nl-BE" sz="2400" dirty="0"/>
              <a:t> present in </a:t>
            </a:r>
            <a:r>
              <a:rPr lang="nl-BE" sz="2400" dirty="0" err="1"/>
              <a:t>the</a:t>
            </a:r>
            <a:r>
              <a:rPr lang="nl-BE" sz="2400" dirty="0"/>
              <a:t> first set </a:t>
            </a:r>
          </a:p>
          <a:p>
            <a:pPr>
              <a:spcBef>
                <a:spcPts val="0"/>
              </a:spcBef>
            </a:pPr>
            <a:r>
              <a:rPr lang="nl-BE" sz="2400" dirty="0" err="1">
                <a:solidFill>
                  <a:srgbClr val="FF0000"/>
                </a:solidFill>
              </a:rPr>
              <a:t>isdisjoint</a:t>
            </a:r>
            <a:r>
              <a:rPr lang="nl-BE" sz="2400" dirty="0"/>
              <a:t> True </a:t>
            </a:r>
            <a:r>
              <a:rPr lang="nl-BE" sz="2400" dirty="0" err="1"/>
              <a:t>if</a:t>
            </a:r>
            <a:r>
              <a:rPr lang="nl-BE" sz="2400" dirty="0"/>
              <a:t> </a:t>
            </a:r>
            <a:r>
              <a:rPr lang="nl-BE" sz="2400" dirty="0" err="1"/>
              <a:t>both</a:t>
            </a:r>
            <a:r>
              <a:rPr lang="nl-BE" sz="2400" dirty="0"/>
              <a:t> sets have no </a:t>
            </a:r>
            <a:r>
              <a:rPr lang="nl-BE" sz="2400" dirty="0" err="1"/>
              <a:t>elements</a:t>
            </a:r>
            <a:r>
              <a:rPr lang="nl-BE" sz="2400" dirty="0"/>
              <a:t> in common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0D9DC0D-F13B-42E7-887C-AA0AFC65A3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2375CE1-BA41-4A66-9450-4E0736380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5688" y="3181668"/>
            <a:ext cx="7149714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vegetables1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vegetables2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cucumber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vegetables3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(vegetables2.issubset(vegetables1))  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#False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(vegetables3.issubset(vegetables1))  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(vegetables1.issubset(vegetables1))  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(vegetables2.issuperset(vegetables3))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#False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(vegetables1.issuperset(vegetables3))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(vegetables1.isdisjoint(vegetables2))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#False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(vegetables2.isdisjoint(vegetables3))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57"/>
    </mc:Choice>
    <mc:Fallback xmlns="">
      <p:transition spd="slow" advTm="131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8C72D-FA77-4769-8D93-C8C19FE0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Dictionary: introductory example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0B7E13-A0C9-4005-A2E5-7E3A2981C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nl-BE" dirty="0"/>
              <a:t>Suppose, for example, you want to keep track of how often a </a:t>
            </a:r>
            <a:r>
              <a:rPr lang="nl-BE" dirty="0" err="1"/>
              <a:t>character</a:t>
            </a:r>
            <a:r>
              <a:rPr lang="nl-BE" dirty="0"/>
              <a:t> </a:t>
            </a:r>
            <a:r>
              <a:rPr lang="nl-BE" dirty="0" err="1"/>
              <a:t>occurs</a:t>
            </a:r>
            <a:r>
              <a:rPr lang="nl-BE" dirty="0"/>
              <a:t> in the word '</a:t>
            </a:r>
            <a:r>
              <a:rPr lang="nl-BE" dirty="0" err="1"/>
              <a:t>hottentot</a:t>
            </a:r>
            <a:r>
              <a:rPr lang="nl-BE" dirty="0"/>
              <a:t>'</a:t>
            </a:r>
          </a:p>
          <a:p>
            <a:r>
              <a:rPr lang="nl-BE" dirty="0"/>
              <a:t>With our </a:t>
            </a:r>
            <a:r>
              <a:rPr lang="nl-BE" dirty="0" err="1"/>
              <a:t>current</a:t>
            </a:r>
            <a:r>
              <a:rPr lang="nl-BE" dirty="0"/>
              <a:t> </a:t>
            </a:r>
            <a:r>
              <a:rPr lang="nl-BE" dirty="0" err="1"/>
              <a:t>knowledge</a:t>
            </a:r>
            <a:r>
              <a:rPr lang="nl-BE" dirty="0"/>
              <a:t> of data structures we </a:t>
            </a:r>
            <a:r>
              <a:rPr lang="nl-BE" dirty="0" err="1"/>
              <a:t>would</a:t>
            </a:r>
            <a:r>
              <a:rPr lang="nl-BE" dirty="0"/>
              <a:t> make 2 lists:</a:t>
            </a:r>
          </a:p>
          <a:p>
            <a:pPr lvl="1"/>
            <a:r>
              <a:rPr lang="nl-BE" dirty="0"/>
              <a:t>a list of </a:t>
            </a:r>
            <a:r>
              <a:rPr lang="nl-BE" dirty="0" err="1"/>
              <a:t>characters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a list of the number of times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character</a:t>
            </a:r>
            <a:r>
              <a:rPr lang="nl-BE" dirty="0"/>
              <a:t> appears on the corresponding index </a:t>
            </a:r>
            <a:r>
              <a:rPr lang="nl-BE" dirty="0" err="1"/>
              <a:t>position</a:t>
            </a:r>
            <a:endParaRPr lang="nl-BE" dirty="0"/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4692CC-7E4A-47DC-A414-19CE7482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6BDC8E4-EF09-4754-AF7B-A2E4338C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08" y="5392133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BA112BD-D6FC-4869-B92C-AFF0663022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504149F1-9985-4C9B-A282-091C1F4D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632" y="4411641"/>
            <a:ext cx="5545108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hottentot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occurrence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00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8"/>
    </mc:Choice>
    <mc:Fallback xmlns="">
      <p:transition spd="slow" advTm="53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997" x="7599363" y="6767513"/>
          <p14:tracePt t="38999" x="8161338" y="6700838"/>
          <p14:tracePt t="39004" x="8713788" y="6626225"/>
          <p14:tracePt t="39013" x="9301163" y="6543675"/>
          <p14:tracePt t="39020" x="9863138" y="6510338"/>
          <p14:tracePt t="39029" x="10382250" y="6510338"/>
          <p14:tracePt t="39037" x="10910888" y="6510338"/>
          <p14:tracePt t="39045" x="11374438" y="6445250"/>
          <p14:tracePt t="39052" x="11853863" y="6378575"/>
          <p14:tracePt t="39096" x="457200" y="5765800"/>
          <p14:tracePt t="39113" x="787400" y="5765800"/>
          <p14:tracePt t="39129" x="1060450" y="5765800"/>
          <p14:tracePt t="39146" x="1231900" y="5765800"/>
          <p14:tracePt t="39163" x="1333500" y="5765800"/>
          <p14:tracePt t="39179" x="1352550" y="5765800"/>
          <p14:tracePt t="39196" x="1358900" y="5759450"/>
          <p14:tracePt t="39229" x="1365250" y="5759450"/>
          <p14:tracePt t="39246" x="1454150" y="5791200"/>
          <p14:tracePt t="39262" x="1593850" y="5854700"/>
          <p14:tracePt t="39279" x="1670050" y="5892800"/>
          <p14:tracePt t="39296" x="1771650" y="5943600"/>
          <p14:tracePt t="39312" x="1879600" y="5943600"/>
          <p14:tracePt t="39329" x="2051050" y="5943600"/>
          <p14:tracePt t="39346" x="2120900" y="5911850"/>
          <p14:tracePt t="39363" x="2178050" y="5873750"/>
          <p14:tracePt t="39379" x="2203450" y="5822950"/>
          <p14:tracePt t="39396" x="2216150" y="5702300"/>
          <p14:tracePt t="39412" x="2247900" y="5600700"/>
          <p14:tracePt t="39429" x="2279650" y="5499100"/>
          <p14:tracePt t="39446" x="2305050" y="5410200"/>
          <p14:tracePt t="39462" x="2311400" y="5340350"/>
          <p14:tracePt t="39479" x="2324100" y="5283200"/>
          <p14:tracePt t="39496" x="2330450" y="5213350"/>
          <p14:tracePt t="39512" x="2336800" y="5187950"/>
          <p14:tracePt t="39529" x="2343150" y="5162550"/>
          <p14:tracePt t="39546" x="2349500" y="5156200"/>
          <p14:tracePt t="39669" x="2349500" y="5149850"/>
          <p14:tracePt t="39677" x="2349500" y="5143500"/>
          <p14:tracePt t="39685" x="2362200" y="5118100"/>
          <p14:tracePt t="39696" x="2387600" y="5086350"/>
          <p14:tracePt t="39713" x="2463800" y="4997450"/>
          <p14:tracePt t="39729" x="2520950" y="4927600"/>
          <p14:tracePt t="39746" x="2540000" y="4895850"/>
          <p14:tracePt t="39762" x="2546350" y="4876800"/>
          <p14:tracePt t="39779" x="2552700" y="4876800"/>
          <p14:tracePt t="40439" x="2559050" y="4864100"/>
          <p14:tracePt t="40445" x="2571750" y="4845050"/>
          <p14:tracePt t="40462" x="2635250" y="4794250"/>
          <p14:tracePt t="40479" x="2787650" y="4718050"/>
          <p14:tracePt t="40495" x="2952750" y="4629150"/>
          <p14:tracePt t="40512" x="3149600" y="4578350"/>
          <p14:tracePt t="40529" x="3352800" y="4508500"/>
          <p14:tracePt t="40545" x="3524250" y="4476750"/>
          <p14:tracePt t="40562" x="3651250" y="4464050"/>
          <p14:tracePt t="40579" x="3746500" y="4457700"/>
          <p14:tracePt t="40596" x="3911600" y="4457700"/>
          <p14:tracePt t="40612" x="4025900" y="4483100"/>
          <p14:tracePt t="40628" x="4102100" y="4514850"/>
          <p14:tracePt t="40646" x="4133850" y="4527550"/>
          <p14:tracePt t="40662" x="4140200" y="4533900"/>
          <p14:tracePt t="40679" x="4140200" y="4540250"/>
          <p14:tracePt t="40695" x="4159250" y="4559300"/>
          <p14:tracePt t="40712" x="4203700" y="4591050"/>
          <p14:tracePt t="40729" x="4222750" y="4610100"/>
          <p14:tracePt t="40762" x="4229100" y="4616450"/>
          <p14:tracePt t="40805" x="4241800" y="4622800"/>
          <p14:tracePt t="40815" x="4254500" y="4629150"/>
          <p14:tracePt t="40829" x="4279900" y="4648200"/>
          <p14:tracePt t="40845" x="4286250" y="4660900"/>
          <p14:tracePt t="41103" x="4292600" y="4660900"/>
          <p14:tracePt t="41117" x="4298950" y="4667250"/>
          <p14:tracePt t="41125" x="4305300" y="4673600"/>
          <p14:tracePt t="41471" x="4311650" y="4679950"/>
          <p14:tracePt t="41493" x="4311650" y="4686300"/>
          <p14:tracePt t="41509" x="4311650" y="4692650"/>
          <p14:tracePt t="41518" x="4318000" y="4705350"/>
          <p14:tracePt t="41529" x="4318000" y="4711700"/>
          <p14:tracePt t="41545" x="4330700" y="4724400"/>
          <p14:tracePt t="41561" x="4337050" y="4730750"/>
          <p14:tracePt t="41578" x="4343400" y="4737100"/>
          <p14:tracePt t="41612" x="4349750" y="4743450"/>
          <p14:tracePt t="41630" x="4356100" y="4743450"/>
          <p14:tracePt t="41716" x="4362450" y="4743450"/>
          <p14:tracePt t="41734" x="4368800" y="4743450"/>
          <p14:tracePt t="41751" x="4368800" y="4737100"/>
          <p14:tracePt t="41782" x="4368800" y="4730750"/>
          <p14:tracePt t="41789" x="4362450" y="4730750"/>
          <p14:tracePt t="41805" x="4349750" y="4724400"/>
          <p14:tracePt t="41814" x="4343400" y="4724400"/>
          <p14:tracePt t="41829" x="4330700" y="4724400"/>
          <p14:tracePt t="41845" x="4311650" y="4724400"/>
          <p14:tracePt t="41861" x="4292600" y="4737100"/>
          <p14:tracePt t="41878" x="4260850" y="4762500"/>
          <p14:tracePt t="41895" x="4235450" y="4787900"/>
          <p14:tracePt t="41912" x="4229100" y="4794250"/>
          <p14:tracePt t="41928" x="4216400" y="4806950"/>
          <p14:tracePt t="41945" x="4210050" y="4819650"/>
          <p14:tracePt t="41961" x="4210050" y="4845050"/>
          <p14:tracePt t="41978" x="4210050" y="4864100"/>
          <p14:tracePt t="41995" x="4216400" y="4889500"/>
          <p14:tracePt t="42011" x="4229100" y="4902200"/>
          <p14:tracePt t="42028" x="4235450" y="4908550"/>
          <p14:tracePt t="42045" x="4241800" y="4908550"/>
          <p14:tracePt t="42061" x="4241800" y="4914900"/>
          <p14:tracePt t="42078" x="4248150" y="4914900"/>
          <p14:tracePt t="42095" x="4267200" y="4914900"/>
          <p14:tracePt t="42111" x="4298950" y="4902200"/>
          <p14:tracePt t="42128" x="4324350" y="4883150"/>
          <p14:tracePt t="42146" x="4330700" y="4870450"/>
          <p14:tracePt t="42161" x="4343400" y="4864100"/>
          <p14:tracePt t="42178" x="4343400" y="4851400"/>
          <p14:tracePt t="42195" x="4343400" y="4845050"/>
          <p14:tracePt t="42212" x="4343400" y="4838700"/>
          <p14:tracePt t="42228" x="4343400" y="4800600"/>
          <p14:tracePt t="42244" x="4343400" y="4775200"/>
          <p14:tracePt t="42261" x="4343400" y="4749800"/>
          <p14:tracePt t="42278" x="4337050" y="4730750"/>
          <p14:tracePt t="42294" x="4324350" y="4730750"/>
          <p14:tracePt t="42311" x="4305300" y="4730750"/>
          <p14:tracePt t="42328" x="4267200" y="4730750"/>
          <p14:tracePt t="42345" x="4222750" y="4762500"/>
          <p14:tracePt t="42361" x="4191000" y="4806950"/>
          <p14:tracePt t="42378" x="4165600" y="4864100"/>
          <p14:tracePt t="42394" x="4165600" y="4895850"/>
          <p14:tracePt t="42413" x="4171950" y="4921250"/>
          <p14:tracePt t="42428" x="4184650" y="4921250"/>
          <p14:tracePt t="42444" x="4229100" y="4921250"/>
          <p14:tracePt t="42461" x="4254500" y="4921250"/>
          <p14:tracePt t="42478" x="4273550" y="4921250"/>
          <p14:tracePt t="42494" x="4292600" y="4914900"/>
          <p14:tracePt t="42511" x="4311650" y="4902200"/>
          <p14:tracePt t="42528" x="4324350" y="4883150"/>
          <p14:tracePt t="42544" x="4337050" y="4857750"/>
          <p14:tracePt t="42561" x="4337050" y="4832350"/>
          <p14:tracePt t="42578" x="4337050" y="4826000"/>
          <p14:tracePt t="42595" x="4330700" y="4819650"/>
          <p14:tracePt t="42611" x="4324350" y="4819650"/>
          <p14:tracePt t="42628" x="4292600" y="4819650"/>
          <p14:tracePt t="42645" x="4273550" y="4832350"/>
          <p14:tracePt t="42661" x="4254500" y="4864100"/>
          <p14:tracePt t="42677" x="4248150" y="4883150"/>
          <p14:tracePt t="42694" x="4248150" y="4889500"/>
          <p14:tracePt t="42711" x="4248150" y="4895850"/>
          <p14:tracePt t="42728" x="4254500" y="4902200"/>
          <p14:tracePt t="42773" x="4260850" y="4902200"/>
          <p14:tracePt t="42805" x="4267200" y="4902200"/>
          <p14:tracePt t="42815" x="4273550" y="4895850"/>
          <p14:tracePt t="43221" x="4273550" y="4889500"/>
          <p14:tracePt t="43229" x="4273550" y="4876800"/>
          <p14:tracePt t="43239" x="4279900" y="4876800"/>
          <p14:tracePt t="43245" x="4279900" y="4870450"/>
          <p14:tracePt t="43261" x="4279900" y="4857750"/>
          <p14:tracePt t="43277" x="4279900" y="4845050"/>
          <p14:tracePt t="43294" x="4286250" y="4832350"/>
          <p14:tracePt t="43311" x="4292600" y="4794250"/>
          <p14:tracePt t="43328" x="4298950" y="4762500"/>
          <p14:tracePt t="43344" x="4311650" y="4737100"/>
          <p14:tracePt t="43361" x="4318000" y="4705350"/>
          <p14:tracePt t="43378" x="4324350" y="4673600"/>
          <p14:tracePt t="43394" x="4324350" y="4654550"/>
          <p14:tracePt t="43410" x="4324350" y="4635500"/>
          <p14:tracePt t="43444" x="4324350" y="4622800"/>
          <p14:tracePt t="43460" x="4324350" y="4616450"/>
          <p14:tracePt t="43477" x="4318000" y="4616450"/>
          <p14:tracePt t="45262" x="4318000" y="4603750"/>
          <p14:tracePt t="45269" x="4305300" y="4584700"/>
          <p14:tracePt t="45278" x="4298950" y="4572000"/>
          <p14:tracePt t="45293" x="4292600" y="4552950"/>
          <p14:tracePt t="45310" x="4273550" y="4514850"/>
          <p14:tracePt t="45327" x="4241800" y="4489450"/>
          <p14:tracePt t="45343" x="4203700" y="4457700"/>
          <p14:tracePt t="45360" x="4171950" y="4438650"/>
          <p14:tracePt t="45377" x="4083050" y="4413250"/>
          <p14:tracePt t="45393" x="3962400" y="4394200"/>
          <p14:tracePt t="45410" x="3810000" y="4375150"/>
          <p14:tracePt t="45426" x="3625850" y="4343400"/>
          <p14:tracePt t="45443" x="3448050" y="4337050"/>
          <p14:tracePt t="45460" x="3136900" y="4337050"/>
          <p14:tracePt t="45476" x="2876550" y="4337050"/>
          <p14:tracePt t="45493" x="2667000" y="4337050"/>
          <p14:tracePt t="45510" x="2425700" y="4356100"/>
          <p14:tracePt t="45526" x="2159000" y="4413250"/>
          <p14:tracePt t="45543" x="1974850" y="4464050"/>
          <p14:tracePt t="45560" x="1822450" y="4540250"/>
          <p14:tracePt t="45577" x="1682750" y="4622800"/>
          <p14:tracePt t="45593" x="1555750" y="4699000"/>
          <p14:tracePt t="45610" x="1466850" y="4756150"/>
          <p14:tracePt t="45626" x="1403350" y="4806950"/>
          <p14:tracePt t="45644" x="1377950" y="4838700"/>
          <p14:tracePt t="45660" x="1365250" y="4914900"/>
          <p14:tracePt t="45676" x="1365250" y="4991100"/>
          <p14:tracePt t="45693" x="1352550" y="5060950"/>
          <p14:tracePt t="45711" x="1333500" y="5156200"/>
          <p14:tracePt t="45726" x="1327150" y="5238750"/>
          <p14:tracePt t="45743" x="1327150" y="5270500"/>
          <p14:tracePt t="45760" x="1327150" y="5283200"/>
          <p14:tracePt t="45776" x="1333500" y="5295900"/>
          <p14:tracePt t="45793" x="1346200" y="5308600"/>
          <p14:tracePt t="45810" x="1377950" y="5334000"/>
          <p14:tracePt t="45826" x="1435100" y="5378450"/>
          <p14:tracePt t="45843" x="1498600" y="5403850"/>
          <p14:tracePt t="45860" x="1562100" y="5435600"/>
          <p14:tracePt t="45876" x="1593850" y="5435600"/>
          <p14:tracePt t="45909" x="1600200" y="5435600"/>
          <p14:tracePt t="46021" x="1606550" y="5429250"/>
          <p14:tracePt t="46031" x="1612900" y="5422900"/>
          <p14:tracePt t="46036" x="1631950" y="5422900"/>
          <p14:tracePt t="46044" x="1676400" y="5403850"/>
          <p14:tracePt t="46061" x="1816100" y="5378450"/>
          <p14:tracePt t="46076" x="1993900" y="5359400"/>
          <p14:tracePt t="46093" x="2190750" y="5327650"/>
          <p14:tracePt t="46110" x="2349500" y="5308600"/>
          <p14:tracePt t="46126" x="2444750" y="5289550"/>
          <p14:tracePt t="46143" x="2470150" y="5283200"/>
          <p14:tracePt t="46160" x="2495550" y="5283200"/>
          <p14:tracePt t="46177" x="2501900" y="5283200"/>
          <p14:tracePt t="46341" x="2495550" y="5295900"/>
          <p14:tracePt t="46349" x="2489200" y="5295900"/>
          <p14:tracePt t="46359" x="2489200" y="5302250"/>
          <p14:tracePt t="46376" x="2482850" y="5321300"/>
          <p14:tracePt t="46393" x="2476500" y="5334000"/>
          <p14:tracePt t="46409" x="2476500" y="5346700"/>
          <p14:tracePt t="46426" x="2476500" y="5359400"/>
          <p14:tracePt t="46442" x="2476500" y="5372100"/>
          <p14:tracePt t="46461" x="2476500" y="5391150"/>
          <p14:tracePt t="46493" x="2495550" y="5410200"/>
          <p14:tracePt t="46509" x="2527300" y="5435600"/>
          <p14:tracePt t="46526" x="2565400" y="5454650"/>
          <p14:tracePt t="46543" x="2590800" y="5461000"/>
          <p14:tracePt t="46559" x="2647950" y="5486400"/>
          <p14:tracePt t="46576" x="2736850" y="5499100"/>
          <p14:tracePt t="46593" x="2863850" y="5511800"/>
          <p14:tracePt t="46609" x="3041650" y="5537200"/>
          <p14:tracePt t="46626" x="3327400" y="5549900"/>
          <p14:tracePt t="46643" x="3606800" y="5549900"/>
          <p14:tracePt t="46659" x="3784600" y="5549900"/>
          <p14:tracePt t="46661" x="3860800" y="5549900"/>
          <p14:tracePt t="46677" x="3956050" y="5543550"/>
          <p14:tracePt t="46692" x="3975100" y="5537200"/>
          <p14:tracePt t="46709" x="3975100" y="5530850"/>
          <p14:tracePt t="46726" x="3975100" y="5511800"/>
          <p14:tracePt t="46743" x="3975100" y="5499100"/>
          <p14:tracePt t="46759" x="3975100" y="5486400"/>
          <p14:tracePt t="46776" x="3975100" y="5467350"/>
          <p14:tracePt t="46793" x="3975100" y="5454650"/>
          <p14:tracePt t="46893" x="3981450" y="5448300"/>
          <p14:tracePt t="46933" x="3987800" y="5441950"/>
          <p14:tracePt t="46940" x="3987800" y="5435600"/>
          <p14:tracePt t="46949" x="3994150" y="5429250"/>
          <p14:tracePt t="46965" x="3994150" y="5422900"/>
          <p14:tracePt t="46975" x="4006850" y="5410200"/>
          <p14:tracePt t="46992" x="4019550" y="5391150"/>
          <p14:tracePt t="47009" x="4025900" y="5372100"/>
          <p14:tracePt t="47026" x="4025900" y="5353050"/>
          <p14:tracePt t="47042" x="4032250" y="5334000"/>
          <p14:tracePt t="47059" x="4038600" y="5327650"/>
          <p14:tracePt t="47076" x="4038600" y="5302250"/>
          <p14:tracePt t="47092" x="4044950" y="5283200"/>
          <p14:tracePt t="47109" x="4044950" y="5245100"/>
          <p14:tracePt t="47126" x="4044950" y="5207000"/>
          <p14:tracePt t="47144" x="4044950" y="5168900"/>
          <p14:tracePt t="47159" x="4044950" y="5156200"/>
          <p14:tracePt t="47176" x="4044950" y="5137150"/>
          <p14:tracePt t="47193" x="4044950" y="5124450"/>
          <p14:tracePt t="47209" x="4044950" y="5111750"/>
          <p14:tracePt t="47226" x="4044950" y="5105400"/>
          <p14:tracePt t="47242" x="4038600" y="5080000"/>
          <p14:tracePt t="47259" x="4032250" y="5067300"/>
          <p14:tracePt t="47276" x="3987800" y="5035550"/>
          <p14:tracePt t="47292" x="3949700" y="5029200"/>
          <p14:tracePt t="47309" x="3905250" y="5016500"/>
          <p14:tracePt t="47326" x="3879850" y="5003800"/>
          <p14:tracePt t="47342" x="3835400" y="4997450"/>
          <p14:tracePt t="47359" x="3797300" y="4997450"/>
          <p14:tracePt t="47376" x="3759200" y="4997450"/>
          <p14:tracePt t="47392" x="3708400" y="4997450"/>
          <p14:tracePt t="47409" x="3663950" y="4997450"/>
          <p14:tracePt t="47426" x="3644900" y="4997450"/>
          <p14:tracePt t="47442" x="3632200" y="4997450"/>
          <p14:tracePt t="47476" x="3619500" y="5010150"/>
          <p14:tracePt t="47492" x="3600450" y="5054600"/>
          <p14:tracePt t="47509" x="3587750" y="5099050"/>
          <p14:tracePt t="47526" x="3562350" y="5149850"/>
          <p14:tracePt t="47542" x="3562350" y="5194300"/>
          <p14:tracePt t="47559" x="3562350" y="5226050"/>
          <p14:tracePt t="47575" x="3562350" y="5245100"/>
          <p14:tracePt t="47592" x="3575050" y="5276850"/>
          <p14:tracePt t="47609" x="3600450" y="5314950"/>
          <p14:tracePt t="47625" x="3613150" y="5327650"/>
          <p14:tracePt t="47642" x="3619500" y="5340350"/>
          <p14:tracePt t="47659" x="3632200" y="5359400"/>
          <p14:tracePt t="47662" x="3638550" y="5359400"/>
          <p14:tracePt t="47675" x="3644900" y="5365750"/>
          <p14:tracePt t="47692" x="3651250" y="5372100"/>
          <p14:tracePt t="47709" x="3683000" y="5384800"/>
          <p14:tracePt t="47725" x="3733800" y="5403850"/>
          <p14:tracePt t="47742" x="3759200" y="5403850"/>
          <p14:tracePt t="47759" x="3778250" y="5403850"/>
          <p14:tracePt t="47815" x="3784600" y="5403850"/>
          <p14:tracePt t="47821" x="3797300" y="5403850"/>
          <p14:tracePt t="47838" x="3810000" y="5403850"/>
          <p14:tracePt t="47846" x="3816350" y="5403850"/>
          <p14:tracePt t="47869" x="3829050" y="5403850"/>
          <p14:tracePt t="47933" x="3835400" y="5403850"/>
          <p14:tracePt t="47958" x="3841750" y="5397500"/>
          <p14:tracePt t="47975" x="3848100" y="5397500"/>
          <p14:tracePt t="47992" x="3854450" y="5384800"/>
          <p14:tracePt t="48008" x="3854450" y="5378450"/>
          <p14:tracePt t="48025" x="3860800" y="5372100"/>
          <p14:tracePt t="48042" x="3860800" y="5365750"/>
          <p14:tracePt t="48079" x="3867150" y="5359400"/>
          <p14:tracePt t="48583" x="3867150" y="5353050"/>
          <p14:tracePt t="48621" x="3854450" y="5353050"/>
          <p14:tracePt t="48637" x="3848100" y="5353050"/>
          <p14:tracePt t="48677" x="3841750" y="5353050"/>
          <p14:tracePt t="48790" x="3848100" y="5353050"/>
          <p14:tracePt t="48798" x="3854450" y="5353050"/>
          <p14:tracePt t="48808" x="3860800" y="5353050"/>
          <p14:tracePt t="48825" x="3867150" y="5353050"/>
          <p14:tracePt t="48901" x="3873500" y="5359400"/>
          <p14:tracePt t="48942" x="3867150" y="5365750"/>
          <p14:tracePt t="48949" x="3860800" y="5365750"/>
          <p14:tracePt t="48958" x="3854450" y="5365750"/>
          <p14:tracePt t="49213" x="3854450" y="5372100"/>
          <p14:tracePt t="49316" x="3854450" y="5359400"/>
          <p14:tracePt t="49324" x="3867150" y="5340350"/>
          <p14:tracePt t="49341" x="3911600" y="5302250"/>
          <p14:tracePt t="49359" x="3962400" y="5251450"/>
          <p14:tracePt t="49375" x="3994150" y="5213350"/>
          <p14:tracePt t="49391" x="4019550" y="5181600"/>
          <p14:tracePt t="49408" x="4038600" y="5162550"/>
          <p14:tracePt t="49425" x="4051300" y="5149850"/>
          <p14:tracePt t="49441" x="4070350" y="5124450"/>
          <p14:tracePt t="49458" x="4089400" y="5099050"/>
          <p14:tracePt t="49475" x="4095750" y="5080000"/>
          <p14:tracePt t="49491" x="4102100" y="5060950"/>
          <p14:tracePt t="49508" x="4114800" y="5048250"/>
          <p14:tracePt t="49525" x="4121150" y="5041900"/>
          <p14:tracePt t="49541" x="4133850" y="5029200"/>
          <p14:tracePt t="49558" x="4146550" y="5016500"/>
          <p14:tracePt t="49575" x="4178300" y="4991100"/>
          <p14:tracePt t="49591" x="4210050" y="4972050"/>
          <p14:tracePt t="49608" x="4229100" y="4959350"/>
          <p14:tracePt t="49959" x="4222750" y="4965700"/>
          <p14:tracePt t="49965" x="4216400" y="4978400"/>
          <p14:tracePt t="49974" x="4191000" y="4997450"/>
          <p14:tracePt t="49991" x="4159250" y="5060950"/>
          <p14:tracePt t="50009" x="4121150" y="5105400"/>
          <p14:tracePt t="50024" x="4076700" y="5149850"/>
          <p14:tracePt t="50041" x="4044950" y="5175250"/>
          <p14:tracePt t="50057" x="4025900" y="5207000"/>
          <p14:tracePt t="50074" x="4019550" y="5213350"/>
          <p14:tracePt t="50091" x="4006850" y="5226050"/>
          <p14:tracePt t="50108" x="3987800" y="5251450"/>
          <p14:tracePt t="50124" x="3975100" y="5264150"/>
          <p14:tracePt t="50141" x="3956050" y="5289550"/>
          <p14:tracePt t="50158" x="3937000" y="5308600"/>
          <p14:tracePt t="50174" x="3930650" y="5314950"/>
          <p14:tracePt t="50191" x="3917950" y="5314950"/>
          <p14:tracePt t="50208" x="3917950" y="5321300"/>
          <p14:tracePt t="50224" x="3911600" y="5321300"/>
          <p14:tracePt t="50589" x="3917950" y="5321300"/>
          <p14:tracePt t="50597" x="3924300" y="5314950"/>
          <p14:tracePt t="50605" x="3937000" y="5308600"/>
          <p14:tracePt t="50624" x="3981450" y="5276850"/>
          <p14:tracePt t="50641" x="4051300" y="5219700"/>
          <p14:tracePt t="50657" x="4121150" y="5168900"/>
          <p14:tracePt t="50674" x="4197350" y="5111750"/>
          <p14:tracePt t="50691" x="4248150" y="5080000"/>
          <p14:tracePt t="50692" x="4267200" y="5067300"/>
          <p14:tracePt t="50707" x="4273550" y="5060950"/>
          <p14:tracePt t="50724" x="4286250" y="5048250"/>
          <p14:tracePt t="50741" x="4298950" y="5035550"/>
          <p14:tracePt t="50757" x="4305300" y="5029200"/>
          <p14:tracePt t="50774" x="4318000" y="5022850"/>
          <p14:tracePt t="51253" x="4318000" y="5016500"/>
          <p14:tracePt t="51261" x="4311650" y="5003800"/>
          <p14:tracePt t="51271" x="4311650" y="4991100"/>
          <p14:tracePt t="51277" x="4311650" y="4953000"/>
          <p14:tracePt t="51291" x="4298950" y="4914900"/>
          <p14:tracePt t="51308" x="4254500" y="4813300"/>
          <p14:tracePt t="51324" x="4184650" y="4546600"/>
          <p14:tracePt t="51340" x="4165600" y="4279900"/>
          <p14:tracePt t="51357" x="4165600" y="4070350"/>
          <p14:tracePt t="51374" x="4165600" y="3886200"/>
          <p14:tracePt t="51391" x="4159250" y="3695700"/>
          <p14:tracePt t="51407" x="4133850" y="3568700"/>
          <p14:tracePt t="51424" x="4095750" y="3454400"/>
          <p14:tracePt t="51440" x="4044950" y="3346450"/>
          <p14:tracePt t="51457" x="3981450" y="3257550"/>
          <p14:tracePt t="51474" x="3924300" y="3181350"/>
          <p14:tracePt t="51491" x="3886200" y="3105150"/>
          <p14:tracePt t="51509" x="3867150" y="3028950"/>
          <p14:tracePt t="51524" x="3854450" y="3003550"/>
          <p14:tracePt t="51541" x="3848100" y="2921000"/>
          <p14:tracePt t="51557" x="3848100" y="2838450"/>
          <p14:tracePt t="51575" x="3848100" y="2774950"/>
          <p14:tracePt t="51590" x="3835400" y="2698750"/>
          <p14:tracePt t="51607" x="3816350" y="2622550"/>
          <p14:tracePt t="51624" x="3803650" y="2546350"/>
          <p14:tracePt t="51641" x="3784600" y="2470150"/>
          <p14:tracePt t="51657" x="3765550" y="2400300"/>
          <p14:tracePt t="51674" x="3765550" y="2349500"/>
          <p14:tracePt t="51690" x="3765550" y="2305050"/>
          <p14:tracePt t="51708" x="3765550" y="2292350"/>
          <p14:tracePt t="51724" x="3765550" y="2279650"/>
          <p14:tracePt t="51782" x="3765550" y="2273300"/>
          <p14:tracePt t="51838" x="3759200" y="2273300"/>
          <p14:tracePt t="52397" x="3752850" y="22733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379E834B-ECA3-4E5F-8B3D-69460E018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735" y="2960540"/>
            <a:ext cx="9777035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hottentot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occurrence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Occurrences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letter t:'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occurrence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characters.index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7DB24F-5BBA-4963-89A9-DF2DDD34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structures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1EE792-DD4C-41F8-A742-EC49590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41981"/>
          </a:xfrm>
        </p:spPr>
        <p:txBody>
          <a:bodyPr>
            <a:normAutofit/>
          </a:bodyPr>
          <a:lstStyle/>
          <a:p>
            <a:r>
              <a:rPr lang="nl-BE" dirty="0"/>
              <a:t>If we now want to know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frequency</a:t>
            </a:r>
            <a:r>
              <a:rPr lang="nl-BE" dirty="0"/>
              <a:t> of a </a:t>
            </a:r>
            <a:r>
              <a:rPr lang="nl-BE" dirty="0" err="1"/>
              <a:t>certain</a:t>
            </a:r>
            <a:r>
              <a:rPr lang="nl-BE" dirty="0"/>
              <a:t> </a:t>
            </a:r>
            <a:r>
              <a:rPr lang="nl-BE" dirty="0" err="1"/>
              <a:t>character</a:t>
            </a:r>
            <a:r>
              <a:rPr lang="nl-BE" dirty="0"/>
              <a:t>, we first have to look it up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characters</a:t>
            </a:r>
            <a:r>
              <a:rPr lang="nl-BE" dirty="0"/>
              <a:t> list in order to know the index position that we have to retrieve in the occurrences list. 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In this situation it would be more convenient to keep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characters</a:t>
            </a:r>
            <a:r>
              <a:rPr lang="nl-BE" dirty="0"/>
              <a:t> and the number of times they occur together in one data </a:t>
            </a:r>
            <a:r>
              <a:rPr lang="nl-BE" dirty="0" err="1"/>
              <a:t>structure</a:t>
            </a:r>
            <a:r>
              <a:rPr lang="nl-BE" dirty="0"/>
              <a:t>.</a:t>
            </a:r>
          </a:p>
          <a:p>
            <a:r>
              <a:rPr lang="nl-BE" dirty="0"/>
              <a:t>The type of structure suitable for this is a </a:t>
            </a:r>
            <a:r>
              <a:rPr lang="nl-BE" dirty="0" err="1">
                <a:solidFill>
                  <a:srgbClr val="4584B6"/>
                </a:solidFill>
              </a:rPr>
              <a:t>dictionary</a:t>
            </a:r>
            <a:r>
              <a:rPr lang="nl-BE" dirty="0"/>
              <a:t>.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050AA3-8364-45A5-97B8-CB1DA9F1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B7BF080-5984-475D-BC9D-8334515D4D44}"/>
              </a:ext>
            </a:extLst>
          </p:cNvPr>
          <p:cNvSpPr/>
          <p:nvPr/>
        </p:nvSpPr>
        <p:spPr>
          <a:xfrm>
            <a:off x="5876544" y="3755136"/>
            <a:ext cx="4949952" cy="694944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FE2F9A-0B34-4FBB-B161-2AB83B31AF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88"/>
    </mc:Choice>
    <mc:Fallback xmlns="">
      <p:transition spd="slow" advTm="40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855" x="3752850" y="2279650"/>
          <p14:tracePt t="15864" x="3695700" y="2324100"/>
          <p14:tracePt t="15872" x="3581400" y="2419350"/>
          <p14:tracePt t="15889" x="3429000" y="2635250"/>
          <p14:tracePt t="15906" x="3371850" y="2730500"/>
          <p14:tracePt t="15923" x="3340100" y="2800350"/>
          <p14:tracePt t="15939" x="3327400" y="2863850"/>
          <p14:tracePt t="15956" x="3327400" y="2940050"/>
          <p14:tracePt t="15972" x="3327400" y="3009900"/>
          <p14:tracePt t="15989" x="3321050" y="3073400"/>
          <p14:tracePt t="16006" x="3289300" y="3098800"/>
          <p14:tracePt t="16022" x="3289300" y="3111500"/>
          <p14:tracePt t="16039" x="3289300" y="3130550"/>
          <p14:tracePt t="16056" x="3289300" y="3162300"/>
          <p14:tracePt t="16074" x="3289300" y="3168650"/>
          <p14:tracePt t="16137" x="3289300" y="3175000"/>
          <p14:tracePt t="16142" x="3289300" y="3181350"/>
          <p14:tracePt t="16152" x="3289300" y="3194050"/>
          <p14:tracePt t="16172" x="3289300" y="3232150"/>
          <p14:tracePt t="16189" x="3276600" y="3282950"/>
          <p14:tracePt t="16206" x="3251200" y="3371850"/>
          <p14:tracePt t="16223" x="3225800" y="3409950"/>
          <p14:tracePt t="16239" x="3225800" y="3422650"/>
          <p14:tracePt t="16391" x="3225800" y="3429000"/>
          <p14:tracePt t="16401" x="3225800" y="3441700"/>
          <p14:tracePt t="16407" x="3206750" y="3460750"/>
          <p14:tracePt t="16423" x="3187700" y="3505200"/>
          <p14:tracePt t="16439" x="3162300" y="3562350"/>
          <p14:tracePt t="16456" x="3143250" y="3613150"/>
          <p14:tracePt t="16472" x="3130550" y="3663950"/>
          <p14:tracePt t="16489" x="3124200" y="3683000"/>
          <p14:tracePt t="16505" x="3124200" y="3689350"/>
          <p14:tracePt t="16563" x="3117850" y="3689350"/>
          <p14:tracePt t="16570" x="3111500" y="3689350"/>
          <p14:tracePt t="16602" x="3111500" y="3676650"/>
          <p14:tracePt t="16607" x="3111500" y="3663950"/>
          <p14:tracePt t="16616" x="3111500" y="3638550"/>
          <p14:tracePt t="16624" x="3105150" y="3619500"/>
          <p14:tracePt t="16639" x="3098800" y="3600450"/>
          <p14:tracePt t="16655" x="3092450" y="3587750"/>
          <p14:tracePt t="16672" x="3092450" y="3575050"/>
          <p14:tracePt t="16719" x="3092450" y="3568700"/>
          <p14:tracePt t="16727" x="3092450" y="3562350"/>
          <p14:tracePt t="16793" x="3092450" y="3556000"/>
          <p14:tracePt t="16808" x="3098800" y="3556000"/>
          <p14:tracePt t="16816" x="3105150" y="3575050"/>
          <p14:tracePt t="16824" x="3111500" y="3606800"/>
          <p14:tracePt t="16839" x="3111500" y="3683000"/>
          <p14:tracePt t="16856" x="3111500" y="3702050"/>
          <p14:tracePt t="16872" x="3111500" y="3714750"/>
          <p14:tracePt t="16952" x="3111500" y="3702050"/>
          <p14:tracePt t="16970" x="3111500" y="3689350"/>
          <p14:tracePt t="17095" x="3111500" y="3702050"/>
          <p14:tracePt t="17608" x="3111500" y="3683000"/>
          <p14:tracePt t="17618" x="3105150" y="3670300"/>
          <p14:tracePt t="17625" x="3105150" y="3657600"/>
          <p14:tracePt t="17638" x="3098800" y="3644900"/>
          <p14:tracePt t="17655" x="3092450" y="3638550"/>
          <p14:tracePt t="17881" x="3086100" y="3632200"/>
          <p14:tracePt t="17887" x="3086100" y="3619500"/>
          <p14:tracePt t="17896" x="3086100" y="3600450"/>
          <p14:tracePt t="17905" x="3086100" y="3587750"/>
          <p14:tracePt t="17921" x="3086100" y="3575050"/>
          <p14:tracePt t="17938" x="3086100" y="3562350"/>
          <p14:tracePt t="17955" x="3086100" y="3556000"/>
          <p14:tracePt t="17999" x="3086100" y="3549650"/>
          <p14:tracePt t="18025" x="3086100" y="3536950"/>
          <p14:tracePt t="18031" x="3086100" y="3524250"/>
          <p14:tracePt t="18041" x="3086100" y="3517900"/>
          <p14:tracePt t="18055" x="3086100" y="3511550"/>
          <p14:tracePt t="18231" x="3086100" y="3517900"/>
          <p14:tracePt t="18241" x="3086100" y="3524250"/>
          <p14:tracePt t="18247" x="3086100" y="3530600"/>
          <p14:tracePt t="18257" x="3079750" y="3543300"/>
          <p14:tracePt t="18271" x="3079750" y="3575050"/>
          <p14:tracePt t="18288" x="3067050" y="3606800"/>
          <p14:tracePt t="18305" x="3067050" y="3632200"/>
          <p14:tracePt t="18321" x="3054350" y="3676650"/>
          <p14:tracePt t="18338" x="3041650" y="3727450"/>
          <p14:tracePt t="18354" x="3003550" y="3822700"/>
          <p14:tracePt t="18371" x="2978150" y="3911600"/>
          <p14:tracePt t="18388" x="2959100" y="3987800"/>
          <p14:tracePt t="18405" x="2933700" y="4038600"/>
          <p14:tracePt t="18421" x="2914650" y="4057650"/>
          <p14:tracePt t="18686" x="2901950" y="4064000"/>
          <p14:tracePt t="18704" x="2851150" y="4089400"/>
          <p14:tracePt t="18721" x="2813050" y="4095750"/>
          <p14:tracePt t="18738" x="2768600" y="4095750"/>
          <p14:tracePt t="18755" x="2730500" y="4095750"/>
          <p14:tracePt t="18771" x="2705100" y="4095750"/>
          <p14:tracePt t="18788" x="2667000" y="4095750"/>
          <p14:tracePt t="18804" x="2584450" y="4095750"/>
          <p14:tracePt t="18823" x="2374900" y="4095750"/>
          <p14:tracePt t="18838" x="2203450" y="4095750"/>
          <p14:tracePt t="18854" x="2019300" y="4095750"/>
          <p14:tracePt t="18871" x="1866900" y="4102100"/>
          <p14:tracePt t="18888" x="1797050" y="4102100"/>
          <p14:tracePt t="18904" x="1778000" y="4102100"/>
          <p14:tracePt t="19137" x="1778000" y="4114800"/>
          <p14:tracePt t="19272" x="1784350" y="4127500"/>
          <p14:tracePt t="19279" x="1790700" y="4133850"/>
          <p14:tracePt t="19289" x="1797050" y="4133850"/>
          <p14:tracePt t="19304" x="1892300" y="4159250"/>
          <p14:tracePt t="19321" x="2038350" y="4203700"/>
          <p14:tracePt t="19337" x="2451100" y="4254500"/>
          <p14:tracePt t="19354" x="2997200" y="4318000"/>
          <p14:tracePt t="19371" x="3282950" y="4343400"/>
          <p14:tracePt t="19387" x="3422650" y="4343400"/>
          <p14:tracePt t="19404" x="3454400" y="4343400"/>
          <p14:tracePt t="19751" x="3467100" y="4343400"/>
          <p14:tracePt t="19759" x="3473450" y="4343400"/>
          <p14:tracePt t="19767" x="3492500" y="4343400"/>
          <p14:tracePt t="19774" x="3517900" y="4337050"/>
          <p14:tracePt t="19787" x="3543300" y="4337050"/>
          <p14:tracePt t="19804" x="3606800" y="4337050"/>
          <p14:tracePt t="19821" x="3632200" y="4337050"/>
          <p14:tracePt t="19824" x="3657600" y="4324350"/>
          <p14:tracePt t="19837" x="3670300" y="4324350"/>
          <p14:tracePt t="19855" x="3778250" y="4292600"/>
          <p14:tracePt t="19870" x="3873500" y="4279900"/>
          <p14:tracePt t="19887" x="3994150" y="4254500"/>
          <p14:tracePt t="19904" x="4089400" y="4241800"/>
          <p14:tracePt t="19920" x="4127500" y="4229100"/>
          <p14:tracePt t="19954" x="4140200" y="4229100"/>
          <p14:tracePt t="19987" x="4178300" y="4229100"/>
          <p14:tracePt t="20004" x="4254500" y="4216400"/>
          <p14:tracePt t="20021" x="4343400" y="4197350"/>
          <p14:tracePt t="20037" x="4413250" y="4191000"/>
          <p14:tracePt t="20054" x="4514850" y="4171950"/>
          <p14:tracePt t="20070" x="4673600" y="4171950"/>
          <p14:tracePt t="20087" x="4870450" y="4171950"/>
          <p14:tracePt t="20104" x="5080000" y="4171950"/>
          <p14:tracePt t="20120" x="5257800" y="4171950"/>
          <p14:tracePt t="20137" x="5359400" y="4171950"/>
          <p14:tracePt t="20154" x="5391150" y="4165600"/>
          <p14:tracePt t="20856" x="5391150" y="4159250"/>
          <p14:tracePt t="20862" x="5403850" y="4146550"/>
          <p14:tracePt t="20872" x="5410200" y="4121150"/>
          <p14:tracePt t="20887" x="5441950" y="4064000"/>
          <p14:tracePt t="20903" x="5467350" y="4019550"/>
          <p14:tracePt t="20920" x="5492750" y="3987800"/>
          <p14:tracePt t="20937" x="5518150" y="3956050"/>
          <p14:tracePt t="20953" x="5549900" y="3924300"/>
          <p14:tracePt t="20970" x="5588000" y="3892550"/>
          <p14:tracePt t="20987" x="5651500" y="3867150"/>
          <p14:tracePt t="21004" x="5746750" y="3848100"/>
          <p14:tracePt t="21020" x="5861050" y="3848100"/>
          <p14:tracePt t="21037" x="5956300" y="3854450"/>
          <p14:tracePt t="21053" x="6026150" y="3886200"/>
          <p14:tracePt t="21057" x="6038850" y="3898900"/>
          <p14:tracePt t="21070" x="6083300" y="3949700"/>
          <p14:tracePt t="21088" x="6115050" y="3994150"/>
          <p14:tracePt t="21103" x="6153150" y="4038600"/>
          <p14:tracePt t="21120" x="6203950" y="4076700"/>
          <p14:tracePt t="21136" x="6254750" y="4095750"/>
          <p14:tracePt t="21153" x="6273800" y="4108450"/>
          <p14:tracePt t="21289" x="6286500" y="4108450"/>
          <p14:tracePt t="21295" x="6318250" y="4108450"/>
          <p14:tracePt t="21304" x="6362700" y="4114800"/>
          <p14:tracePt t="21320" x="6502400" y="4133850"/>
          <p14:tracePt t="21336" x="6629400" y="4140200"/>
          <p14:tracePt t="21353" x="6705600" y="4140200"/>
          <p14:tracePt t="21370" x="6718300" y="4140200"/>
          <p14:tracePt t="21387" x="6724650" y="4140200"/>
          <p14:tracePt t="21439" x="6731000" y="4140200"/>
          <p14:tracePt t="21455" x="6737350" y="4146550"/>
          <p14:tracePt t="21463" x="6743700" y="4152900"/>
          <p14:tracePt t="21553" x="6750050" y="4152900"/>
          <p14:tracePt t="21559" x="6756400" y="4152900"/>
          <p14:tracePt t="21570" x="6762750" y="4159250"/>
          <p14:tracePt t="21586" x="6775450" y="4171950"/>
          <p14:tracePt t="21655" x="6781800" y="4178300"/>
          <p14:tracePt t="21671" x="6781800" y="4197350"/>
          <p14:tracePt t="21680" x="6788150" y="4197350"/>
          <p14:tracePt t="22407" x="6794500" y="4197350"/>
          <p14:tracePt t="22417" x="6794500" y="4191000"/>
          <p14:tracePt t="22423" x="6788150" y="4178300"/>
          <p14:tracePt t="22436" x="6775450" y="4159250"/>
          <p14:tracePt t="22453" x="6762750" y="4127500"/>
          <p14:tracePt t="22469" x="6750050" y="4083050"/>
          <p14:tracePt t="22486" x="6737350" y="4019550"/>
          <p14:tracePt t="22503" x="6731000" y="3968750"/>
          <p14:tracePt t="22519" x="6724650" y="3917950"/>
          <p14:tracePt t="22536" x="6718300" y="3860800"/>
          <p14:tracePt t="22553" x="6711950" y="3810000"/>
          <p14:tracePt t="22569" x="6711950" y="3721100"/>
          <p14:tracePt t="22586" x="6724650" y="3651250"/>
          <p14:tracePt t="22603" x="6756400" y="3575050"/>
          <p14:tracePt t="22619" x="6781800" y="3524250"/>
          <p14:tracePt t="22636" x="6807200" y="3479800"/>
          <p14:tracePt t="22653" x="6819900" y="3454400"/>
          <p14:tracePt t="22669" x="6838950" y="3435350"/>
          <p14:tracePt t="22686" x="6902450" y="3390900"/>
          <p14:tracePt t="22702" x="6985000" y="3359150"/>
          <p14:tracePt t="22719" x="7118350" y="3321050"/>
          <p14:tracePt t="22736" x="7213600" y="3308350"/>
          <p14:tracePt t="22752" x="7327900" y="3302000"/>
          <p14:tracePt t="22769" x="7448550" y="3302000"/>
          <p14:tracePt t="22786" x="7556500" y="3302000"/>
          <p14:tracePt t="22803" x="7639050" y="3327400"/>
          <p14:tracePt t="22819" x="7715250" y="3359150"/>
          <p14:tracePt t="22836" x="7785100" y="3416300"/>
          <p14:tracePt t="22852" x="7835900" y="3448050"/>
          <p14:tracePt t="22869" x="7899400" y="3505200"/>
          <p14:tracePt t="22886" x="7988300" y="3568700"/>
          <p14:tracePt t="22902" x="8051800" y="3625850"/>
          <p14:tracePt t="22919" x="8096250" y="3683000"/>
          <p14:tracePt t="22936" x="8166100" y="3759200"/>
          <p14:tracePt t="22952" x="8235950" y="3848100"/>
          <p14:tracePt t="22969" x="8280400" y="3898900"/>
          <p14:tracePt t="22986" x="8312150" y="3937000"/>
          <p14:tracePt t="23003" x="8331200" y="3962400"/>
          <p14:tracePt t="23019" x="8337550" y="4013200"/>
          <p14:tracePt t="23036" x="8362950" y="4057650"/>
          <p14:tracePt t="23052" x="8362950" y="4083050"/>
          <p14:tracePt t="23069" x="8382000" y="4108450"/>
          <p14:tracePt t="23127" x="8382000" y="4121150"/>
          <p14:tracePt t="23136" x="8388350" y="4127500"/>
          <p14:tracePt t="23152" x="8401050" y="4159250"/>
          <p14:tracePt t="23169" x="8407400" y="4159250"/>
          <p14:tracePt t="23231" x="8407400" y="4165600"/>
          <p14:tracePt t="23240" x="8407400" y="4171950"/>
          <p14:tracePt t="23247" x="8407400" y="4178300"/>
          <p14:tracePt t="23255" x="8407400" y="4184650"/>
          <p14:tracePt t="23270" x="8407400" y="4191000"/>
          <p14:tracePt t="23286" x="8407400" y="4197350"/>
          <p14:tracePt t="23527" x="8413750" y="4203700"/>
          <p14:tracePt t="23536" x="8420100" y="4203700"/>
          <p14:tracePt t="23552" x="8483600" y="4184650"/>
          <p14:tracePt t="23569" x="8629650" y="4171950"/>
          <p14:tracePt t="23585" x="8826500" y="4108450"/>
          <p14:tracePt t="23602" x="8985250" y="4083050"/>
          <p14:tracePt t="23620" x="9124950" y="4038600"/>
          <p14:tracePt t="23635" x="9271000" y="4006850"/>
          <p14:tracePt t="23652" x="9429750" y="4006850"/>
          <p14:tracePt t="23669" x="9594850" y="4006850"/>
          <p14:tracePt t="23687" x="9899650" y="4025900"/>
          <p14:tracePt t="23702" x="10007600" y="4057650"/>
          <p14:tracePt t="23719" x="10013950" y="4057650"/>
          <p14:tracePt t="23735" x="10026650" y="4064000"/>
          <p14:tracePt t="23815" x="10026650" y="4070350"/>
          <p14:tracePt t="23951" x="10026650" y="4076700"/>
          <p14:tracePt t="23960" x="10026650" y="4083050"/>
          <p14:tracePt t="24064" x="10026650" y="4089400"/>
          <p14:tracePt t="24080" x="10020300" y="4089400"/>
          <p14:tracePt t="24088" x="10013950" y="4083050"/>
          <p14:tracePt t="24095" x="10007600" y="4070350"/>
          <p14:tracePt t="24103" x="9994900" y="4044950"/>
          <p14:tracePt t="24119" x="9931400" y="4000500"/>
          <p14:tracePt t="24135" x="9861550" y="3975100"/>
          <p14:tracePt t="24152" x="9772650" y="3949700"/>
          <p14:tracePt t="24169" x="9664700" y="3949700"/>
          <p14:tracePt t="24185" x="9518650" y="3949700"/>
          <p14:tracePt t="24202" x="9353550" y="3962400"/>
          <p14:tracePt t="24219" x="9226550" y="3981450"/>
          <p14:tracePt t="24235" x="9131300" y="4013200"/>
          <p14:tracePt t="24252" x="9061450" y="4044950"/>
          <p14:tracePt t="24269" x="9029700" y="4057650"/>
          <p14:tracePt t="24286" x="9004300" y="4076700"/>
          <p14:tracePt t="24288" x="9004300" y="4083050"/>
          <p14:tracePt t="24302" x="8997950" y="4083050"/>
          <p14:tracePt t="24319" x="8985250" y="4095750"/>
          <p14:tracePt t="24335" x="8947150" y="4114800"/>
          <p14:tracePt t="24352" x="8896350" y="4146550"/>
          <p14:tracePt t="24368" x="8864600" y="4165600"/>
          <p14:tracePt t="24385" x="8832850" y="4178300"/>
          <p14:tracePt t="24402" x="8813800" y="4191000"/>
          <p14:tracePt t="24944" x="8807450" y="4191000"/>
          <p14:tracePt t="24960" x="8801100" y="4191000"/>
          <p14:tracePt t="24976" x="8801100" y="4171950"/>
          <p14:tracePt t="24983" x="8807450" y="4152900"/>
          <p14:tracePt t="24992" x="8820150" y="4140200"/>
          <p14:tracePt t="25001" x="8832850" y="4121150"/>
          <p14:tracePt t="25018" x="8864600" y="4070350"/>
          <p14:tracePt t="25035" x="8915400" y="4025900"/>
          <p14:tracePt t="25051" x="8985250" y="3975100"/>
          <p14:tracePt t="25068" x="9061450" y="3930650"/>
          <p14:tracePt t="25085" x="9169400" y="3898900"/>
          <p14:tracePt t="25088" x="9232900" y="3892550"/>
          <p14:tracePt t="25102" x="9398000" y="3873500"/>
          <p14:tracePt t="25118" x="9474200" y="3873500"/>
          <p14:tracePt t="25135" x="9652000" y="3873500"/>
          <p14:tracePt t="25152" x="9715500" y="3879850"/>
          <p14:tracePt t="25168" x="9759950" y="3898900"/>
          <p14:tracePt t="25185" x="9836150" y="3949700"/>
          <p14:tracePt t="25202" x="9950450" y="4013200"/>
          <p14:tracePt t="25218" x="10052050" y="4051300"/>
          <p14:tracePt t="25235" x="10140950" y="4095750"/>
          <p14:tracePt t="25251" x="10153650" y="4102100"/>
          <p14:tracePt t="25285" x="10160000" y="4108450"/>
          <p14:tracePt t="25303" x="10191750" y="4159250"/>
          <p14:tracePt t="25319" x="10217150" y="4178300"/>
          <p14:tracePt t="25351" x="10223500" y="4184650"/>
          <p14:tracePt t="25385" x="10229850" y="4191000"/>
          <p14:tracePt t="25402" x="10274300" y="4191000"/>
          <p14:tracePt t="25418" x="10331450" y="4197350"/>
          <p14:tracePt t="25435" x="10363200" y="4203700"/>
          <p14:tracePt t="25451" x="10382250" y="4203700"/>
          <p14:tracePt t="25575" x="10388600" y="4203700"/>
          <p14:tracePt t="25609" x="10394950" y="4203700"/>
          <p14:tracePt t="25623" x="10401300" y="4203700"/>
          <p14:tracePt t="25639" x="10407650" y="4203700"/>
          <p14:tracePt t="25655" x="10420350" y="4203700"/>
          <p14:tracePt t="25665" x="10426700" y="4203700"/>
          <p14:tracePt t="25670" x="10445750" y="4203700"/>
          <p14:tracePt t="25685" x="10477500" y="4203700"/>
          <p14:tracePt t="25701" x="10572750" y="4203700"/>
          <p14:tracePt t="25718" x="10756900" y="4203700"/>
          <p14:tracePt t="25734" x="10826750" y="4203700"/>
          <p14:tracePt t="25751" x="10839450" y="4203700"/>
          <p14:tracePt t="25847" x="10826750" y="4203700"/>
          <p14:tracePt t="25855" x="10820400" y="4203700"/>
          <p14:tracePt t="25863" x="10807700" y="4203700"/>
          <p14:tracePt t="25880" x="10801350" y="4203700"/>
          <p14:tracePt t="25929" x="10795000" y="4210050"/>
          <p14:tracePt t="25998" x="10801350" y="4210050"/>
          <p14:tracePt t="26071" x="10775950" y="4210050"/>
          <p14:tracePt t="26079" x="10750550" y="4210050"/>
          <p14:tracePt t="26086" x="10731500" y="4210050"/>
          <p14:tracePt t="26101" x="10699750" y="4216400"/>
          <p14:tracePt t="26118" x="10629900" y="4235450"/>
          <p14:tracePt t="26134" x="10598150" y="4248150"/>
          <p14:tracePt t="26151" x="10591800" y="4248150"/>
          <p14:tracePt t="26207" x="10598150" y="4248150"/>
          <p14:tracePt t="26225" x="10617200" y="4248150"/>
          <p14:tracePt t="26230" x="10623550" y="4248150"/>
          <p14:tracePt t="26240" x="10636250" y="4248150"/>
          <p14:tracePt t="26321" x="10629900" y="4248150"/>
          <p14:tracePt t="26327" x="10623550" y="4248150"/>
          <p14:tracePt t="26336" x="10604500" y="4254500"/>
          <p14:tracePt t="26351" x="10591800" y="4260850"/>
          <p14:tracePt t="26367" x="10585450" y="4267200"/>
          <p14:tracePt t="26423" x="10591800" y="4267200"/>
          <p14:tracePt t="26432" x="10598150" y="4267200"/>
          <p14:tracePt t="26439" x="10617200" y="4260850"/>
          <p14:tracePt t="26451" x="10629900" y="4260850"/>
          <p14:tracePt t="26467" x="10655300" y="4260850"/>
          <p14:tracePt t="26484" x="10655300" y="4254500"/>
          <p14:tracePt t="26538" x="10655300" y="4248150"/>
          <p14:tracePt t="26577" x="10648950" y="4248150"/>
          <p14:tracePt t="26665" x="10655300" y="4248150"/>
          <p14:tracePt t="28384" x="10642600" y="4248150"/>
          <p14:tracePt t="28391" x="10610850" y="4248150"/>
          <p14:tracePt t="28401" x="10534650" y="4248150"/>
          <p14:tracePt t="28417" x="10350500" y="4248150"/>
          <p14:tracePt t="28433" x="10096500" y="4248150"/>
          <p14:tracePt t="28450" x="9664700" y="4248150"/>
          <p14:tracePt t="28467" x="9042400" y="4248150"/>
          <p14:tracePt t="28483" x="8324850" y="4248150"/>
          <p14:tracePt t="28500" x="7569200" y="4248150"/>
          <p14:tracePt t="28517" x="7035800" y="4248150"/>
          <p14:tracePt t="28533" x="6737350" y="4248150"/>
          <p14:tracePt t="28550" x="6635750" y="4248150"/>
          <p14:tracePt t="28567" x="6635750" y="4241800"/>
          <p14:tracePt t="28600" x="6635750" y="4235450"/>
          <p14:tracePt t="28633" x="6686550" y="4235450"/>
          <p14:tracePt t="28650" x="6889750" y="4235450"/>
          <p14:tracePt t="28667" x="7251700" y="4235450"/>
          <p14:tracePt t="28683" x="7791450" y="4216400"/>
          <p14:tracePt t="28700" x="8299450" y="4203700"/>
          <p14:tracePt t="28716" x="8813800" y="4203700"/>
          <p14:tracePt t="28733" x="9328150" y="4203700"/>
          <p14:tracePt t="28735" x="9588500" y="4203700"/>
          <p14:tracePt t="28750" x="10071100" y="4203700"/>
          <p14:tracePt t="28766" x="10261600" y="4203700"/>
          <p14:tracePt t="28783" x="10363200" y="4197350"/>
          <p14:tracePt t="28800" x="10363200" y="4191000"/>
          <p14:tracePt t="28849" x="10325100" y="4171950"/>
          <p14:tracePt t="28855" x="10261600" y="4165600"/>
          <p14:tracePt t="28866" x="10198100" y="4159250"/>
          <p14:tracePt t="28883" x="10052050" y="4159250"/>
          <p14:tracePt t="28900" x="9874250" y="4159250"/>
          <p14:tracePt t="28916" x="9594850" y="4159250"/>
          <p14:tracePt t="28933" x="9112250" y="4159250"/>
          <p14:tracePt t="28950" x="8534400" y="4191000"/>
          <p14:tracePt t="28966" x="7918450" y="4260850"/>
          <p14:tracePt t="28983" x="7308850" y="4337050"/>
          <p14:tracePt t="29000" x="7169150" y="4349750"/>
          <p14:tracePt t="29017" x="7137400" y="4356100"/>
          <p14:tracePt t="29055" x="7169150" y="4356100"/>
          <p14:tracePt t="29066" x="7245350" y="4356100"/>
          <p14:tracePt t="29083" x="7562850" y="4375150"/>
          <p14:tracePt t="29100" x="8102600" y="4406900"/>
          <p14:tracePt t="29117" x="8718550" y="4406900"/>
          <p14:tracePt t="29133" x="9251950" y="4406900"/>
          <p14:tracePt t="29137" x="9512300" y="4406900"/>
          <p14:tracePt t="29150" x="9963150" y="4406900"/>
          <p14:tracePt t="29166" x="10134600" y="4406900"/>
          <p14:tracePt t="29183" x="10350500" y="4406900"/>
          <p14:tracePt t="29200" x="10420350" y="4413250"/>
          <p14:tracePt t="29216" x="10433050" y="4413250"/>
          <p14:tracePt t="29288" x="10426700" y="4413250"/>
          <p14:tracePt t="29295" x="10414000" y="4413250"/>
          <p14:tracePt t="29303" x="10394950" y="4413250"/>
          <p14:tracePt t="29316" x="10363200" y="4413250"/>
          <p14:tracePt t="29333" x="10261600" y="4413250"/>
          <p14:tracePt t="29350" x="9918700" y="4438650"/>
          <p14:tracePt t="29366" x="9353550" y="4438650"/>
          <p14:tracePt t="29383" x="8578850" y="4432300"/>
          <p14:tracePt t="29400" x="7937500" y="4432300"/>
          <p14:tracePt t="29416" x="7423150" y="4432300"/>
          <p14:tracePt t="29435" x="6921500" y="4432300"/>
          <p14:tracePt t="29450" x="6680200" y="4432300"/>
          <p14:tracePt t="29467" x="6483350" y="4432300"/>
          <p14:tracePt t="29483" x="6350000" y="4432300"/>
          <p14:tracePt t="29500" x="6286500" y="4432300"/>
          <p14:tracePt t="29516" x="6267450" y="4432300"/>
          <p14:tracePt t="29584" x="6292850" y="4432300"/>
          <p14:tracePt t="29590" x="6369050" y="4432300"/>
          <p14:tracePt t="29600" x="6483350" y="4432300"/>
          <p14:tracePt t="29617" x="6985000" y="4432300"/>
          <p14:tracePt t="29633" x="7499350" y="4432300"/>
          <p14:tracePt t="29649" x="8032750" y="4432300"/>
          <p14:tracePt t="29666" x="8547100" y="4432300"/>
          <p14:tracePt t="29683" x="8928100" y="4432300"/>
          <p14:tracePt t="29699" x="9207500" y="4432300"/>
          <p14:tracePt t="29716" x="9378950" y="4432300"/>
          <p14:tracePt t="29733" x="9499600" y="4451350"/>
          <p14:tracePt t="29750" x="9639300" y="4476750"/>
          <p14:tracePt t="29766" x="9728200" y="4483100"/>
          <p14:tracePt t="29783" x="9817100" y="4483100"/>
          <p14:tracePt t="29799" x="9918700" y="4483100"/>
          <p14:tracePt t="29816" x="10013950" y="4483100"/>
          <p14:tracePt t="29833" x="10121900" y="4483100"/>
          <p14:tracePt t="29849" x="10191750" y="4483100"/>
          <p14:tracePt t="29866" x="10204450" y="4483100"/>
          <p14:tracePt t="29960" x="10172700" y="4495800"/>
          <p14:tracePt t="29968" x="10121900" y="4495800"/>
          <p14:tracePt t="29976" x="10052050" y="4495800"/>
          <p14:tracePt t="29984" x="9969500" y="4495800"/>
          <p14:tracePt t="29999" x="9677400" y="4495800"/>
          <p14:tracePt t="30016" x="9366250" y="4495800"/>
          <p14:tracePt t="30033" x="9150350" y="4502150"/>
          <p14:tracePt t="30049" x="9086850" y="4514850"/>
          <p14:tracePt t="30066" x="9074150" y="4521200"/>
          <p14:tracePt t="30099" x="9067800" y="4521200"/>
          <p14:tracePt t="30116" x="9055100" y="4527550"/>
          <p14:tracePt t="30133" x="9048750" y="4527550"/>
          <p14:tracePt t="30149" x="9023350" y="4533900"/>
          <p14:tracePt t="30167" x="8870950" y="4559300"/>
          <p14:tracePt t="30182" x="8737600" y="4603750"/>
          <p14:tracePt t="30199" x="8578850" y="4635500"/>
          <p14:tracePt t="30216" x="8439150" y="4667250"/>
          <p14:tracePt t="30233" x="8382000" y="4686300"/>
          <p14:tracePt t="30249" x="8369300" y="46926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33ED1-F675-4CE6-BE9F-A710DEF0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Dictionary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A8D2C8-E201-4205-BF13-7574A253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523951" cy="4626069"/>
          </a:xfrm>
        </p:spPr>
        <p:txBody>
          <a:bodyPr/>
          <a:lstStyle/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</a:rPr>
              <a:t>A </a:t>
            </a:r>
            <a:r>
              <a:rPr lang="nl-NL" dirty="0" err="1">
                <a:latin typeface="Calibri" pitchFamily="34" charset="0"/>
              </a:rPr>
              <a:t>dictionary</a:t>
            </a:r>
            <a:r>
              <a:rPr lang="nl-NL" dirty="0">
                <a:latin typeface="Calibri" pitchFamily="34" charset="0"/>
              </a:rPr>
              <a:t> is an unordered, changeable collection consisting of </a:t>
            </a:r>
            <a:r>
              <a:rPr lang="nl-NL" dirty="0" err="1">
                <a:latin typeface="Calibri" pitchFamily="34" charset="0"/>
              </a:rPr>
              <a:t>key-value</a:t>
            </a:r>
            <a:r>
              <a:rPr lang="nl-NL" dirty="0">
                <a:latin typeface="Calibri" pitchFamily="34" charset="0"/>
              </a:rPr>
              <a:t> pairs</a:t>
            </a:r>
          </a:p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</a:rPr>
              <a:t>The key is unique so you can use it to retrieve </a:t>
            </a:r>
            <a:r>
              <a:rPr lang="nl-NL" dirty="0" err="1">
                <a:latin typeface="Calibri" pitchFamily="34" charset="0"/>
              </a:rPr>
              <a:t>any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value</a:t>
            </a:r>
            <a:endParaRPr lang="nl-NL" dirty="0">
              <a:latin typeface="Calibri" pitchFamily="34" charset="0"/>
            </a:endParaRPr>
          </a:p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</a:rPr>
              <a:t>You can imagine a </a:t>
            </a:r>
            <a:r>
              <a:rPr lang="nl-NL" dirty="0" err="1">
                <a:latin typeface="Calibri" pitchFamily="34" charset="0"/>
              </a:rPr>
              <a:t>dictionary</a:t>
            </a:r>
            <a:r>
              <a:rPr lang="nl-NL" dirty="0">
                <a:latin typeface="Calibri" pitchFamily="34" charset="0"/>
              </a:rPr>
              <a:t> as a table with two columns</a:t>
            </a:r>
            <a:endParaRPr lang="en-US" dirty="0">
              <a:latin typeface="Calibri" pitchFamily="34" charset="0"/>
            </a:endParaRPr>
          </a:p>
          <a:p>
            <a:pPr marL="342900" indent="-342900">
              <a:spcBef>
                <a:spcPts val="500"/>
              </a:spcBef>
            </a:pPr>
            <a:endParaRPr lang="nl-NL" dirty="0">
              <a:latin typeface="Calibri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nl-NL" dirty="0">
              <a:latin typeface="Calibri" pitchFamily="34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58EDF0-B55B-4418-A132-5DD410A7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E209A41-20B6-422A-9198-6EA762470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715491"/>
              </p:ext>
            </p:extLst>
          </p:nvPr>
        </p:nvGraphicFramePr>
        <p:xfrm>
          <a:off x="9217155" y="3429952"/>
          <a:ext cx="273700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928">
                  <a:extLst>
                    <a:ext uri="{9D8B030D-6E8A-4147-A177-3AD203B41FA5}">
                      <a16:colId xmlns:a16="http://schemas.microsoft.com/office/drawing/2014/main" val="1922923403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931219576"/>
                    </a:ext>
                  </a:extLst>
                </a:gridCol>
              </a:tblGrid>
              <a:tr h="265112">
                <a:tc>
                  <a:txBody>
                    <a:bodyPr/>
                    <a:lstStyle/>
                    <a:p>
                      <a:r>
                        <a:rPr lang="nl-BE" sz="2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8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1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9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2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47636"/>
                  </a:ext>
                </a:extLst>
              </a:tr>
            </a:tbl>
          </a:graphicData>
        </a:graphic>
      </p:graphicFrame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8CE5ACDD-83A7-41EF-9EC4-DB0F226A1D6C}"/>
              </a:ext>
            </a:extLst>
          </p:cNvPr>
          <p:cNvSpPr/>
          <p:nvPr/>
        </p:nvSpPr>
        <p:spPr>
          <a:xfrm>
            <a:off x="582704" y="4448739"/>
            <a:ext cx="8308755" cy="2090173"/>
          </a:xfrm>
          <a:prstGeom prst="roundRect">
            <a:avLst>
              <a:gd name="adj" fmla="val 31358"/>
            </a:avLst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A </a:t>
            </a:r>
            <a:r>
              <a:rPr lang="nl-BE" sz="2400" dirty="0" err="1">
                <a:solidFill>
                  <a:schemeClr val="tx1"/>
                </a:solidFill>
              </a:rPr>
              <a:t>dictionary</a:t>
            </a:r>
            <a:r>
              <a:rPr lang="nl-BE" sz="2400" dirty="0">
                <a:solidFill>
                  <a:schemeClr val="tx1"/>
                </a:solidFill>
              </a:rPr>
              <a:t> is </a:t>
            </a:r>
            <a:r>
              <a:rPr lang="nl-BE" sz="2400" dirty="0" err="1">
                <a:solidFill>
                  <a:schemeClr val="tx1"/>
                </a:solidFill>
              </a:rPr>
              <a:t>created</a:t>
            </a:r>
            <a:r>
              <a:rPr lang="nl-BE" sz="2400" dirty="0">
                <a:solidFill>
                  <a:schemeClr val="tx1"/>
                </a:solidFill>
              </a:rPr>
              <a:t> via </a:t>
            </a:r>
            <a:r>
              <a:rPr lang="nl-BE" sz="2400" dirty="0" err="1">
                <a:solidFill>
                  <a:schemeClr val="tx1"/>
                </a:solidFill>
              </a:rPr>
              <a:t>curly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braces</a:t>
            </a:r>
            <a:r>
              <a:rPr lang="nl-BE" sz="2400" dirty="0">
                <a:solidFill>
                  <a:schemeClr val="tx1"/>
                </a:solidFill>
              </a:rPr>
              <a:t>: {}</a:t>
            </a:r>
          </a:p>
          <a:p>
            <a:pPr lvl="1"/>
            <a:r>
              <a:rPr lang="nl-BE" sz="2400" dirty="0" err="1">
                <a:solidFill>
                  <a:schemeClr val="tx1"/>
                </a:solidFill>
              </a:rPr>
              <a:t>Key</a:t>
            </a:r>
            <a:r>
              <a:rPr lang="nl-BE" sz="2400" dirty="0">
                <a:solidFill>
                  <a:schemeClr val="tx1"/>
                </a:solidFill>
              </a:rPr>
              <a:t> and </a:t>
            </a:r>
            <a:r>
              <a:rPr lang="nl-BE" sz="2400" dirty="0" err="1">
                <a:solidFill>
                  <a:schemeClr val="tx1"/>
                </a:solidFill>
              </a:rPr>
              <a:t>value</a:t>
            </a:r>
            <a:r>
              <a:rPr lang="nl-BE" sz="2400" dirty="0">
                <a:solidFill>
                  <a:schemeClr val="tx1"/>
                </a:solidFill>
              </a:rPr>
              <a:t> are </a:t>
            </a:r>
            <a:r>
              <a:rPr lang="nl-BE" sz="2400" dirty="0" err="1">
                <a:solidFill>
                  <a:schemeClr val="tx1"/>
                </a:solidFill>
              </a:rPr>
              <a:t>separated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by</a:t>
            </a:r>
            <a:r>
              <a:rPr lang="nl-BE" sz="2400" dirty="0">
                <a:solidFill>
                  <a:schemeClr val="tx1"/>
                </a:solidFill>
              </a:rPr>
              <a:t> a </a:t>
            </a:r>
            <a:r>
              <a:rPr lang="nl-BE" sz="28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nl-BE" sz="2400" dirty="0" err="1">
                <a:solidFill>
                  <a:schemeClr val="tx1"/>
                </a:solidFill>
              </a:rPr>
              <a:t>Key</a:t>
            </a:r>
            <a:r>
              <a:rPr lang="nl-BE" sz="2400" dirty="0">
                <a:solidFill>
                  <a:schemeClr val="tx1"/>
                </a:solidFill>
              </a:rPr>
              <a:t>/</a:t>
            </a:r>
            <a:r>
              <a:rPr lang="nl-BE" sz="2400" dirty="0" err="1">
                <a:solidFill>
                  <a:schemeClr val="tx1"/>
                </a:solidFill>
              </a:rPr>
              <a:t>value</a:t>
            </a:r>
            <a:r>
              <a:rPr lang="nl-BE" sz="2400" dirty="0">
                <a:solidFill>
                  <a:schemeClr val="tx1"/>
                </a:solidFill>
              </a:rPr>
              <a:t> pairs are </a:t>
            </a:r>
            <a:r>
              <a:rPr lang="nl-BE" sz="2400" dirty="0" err="1">
                <a:solidFill>
                  <a:schemeClr val="tx1"/>
                </a:solidFill>
              </a:rPr>
              <a:t>separated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by</a:t>
            </a:r>
            <a:r>
              <a:rPr lang="nl-BE" sz="2400" dirty="0">
                <a:solidFill>
                  <a:schemeClr val="tx1"/>
                </a:solidFill>
              </a:rPr>
              <a:t> a </a:t>
            </a:r>
            <a:r>
              <a:rPr lang="nl-BE" sz="2400" b="1" dirty="0">
                <a:solidFill>
                  <a:srgbClr val="4584B6"/>
                </a:solidFill>
              </a:rPr>
              <a:t>,</a:t>
            </a:r>
            <a:br>
              <a:rPr lang="nl-BE" sz="2400" dirty="0">
                <a:solidFill>
                  <a:schemeClr val="tx1"/>
                </a:solidFill>
              </a:rPr>
            </a:b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dirty="0" err="1">
                <a:solidFill>
                  <a:schemeClr val="tx1"/>
                </a:solidFill>
              </a:rPr>
              <a:t>dictionary</a:t>
            </a:r>
            <a:r>
              <a:rPr lang="nl-BE" sz="2400" dirty="0">
                <a:solidFill>
                  <a:schemeClr val="tx1"/>
                </a:solidFill>
              </a:rPr>
              <a:t> = {</a:t>
            </a:r>
            <a:r>
              <a:rPr lang="nl-BE" sz="2400" dirty="0" err="1">
                <a:solidFill>
                  <a:schemeClr val="tx1"/>
                </a:solidFill>
              </a:rPr>
              <a:t>key</a:t>
            </a:r>
            <a:r>
              <a:rPr lang="nl-BE" sz="2400" dirty="0">
                <a:solidFill>
                  <a:schemeClr val="tx1"/>
                </a:solidFill>
              </a:rPr>
              <a:t> 1</a:t>
            </a:r>
            <a:r>
              <a:rPr lang="nl-BE" sz="3200" b="1" dirty="0">
                <a:solidFill>
                  <a:srgbClr val="FF0000"/>
                </a:solidFill>
              </a:rPr>
              <a:t>:</a:t>
            </a:r>
            <a:r>
              <a:rPr lang="nl-BE" sz="3200" b="1" dirty="0">
                <a:solidFill>
                  <a:srgbClr val="D5AD42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value</a:t>
            </a:r>
            <a:r>
              <a:rPr lang="nl-BE" sz="2400" dirty="0">
                <a:solidFill>
                  <a:schemeClr val="tx1"/>
                </a:solidFill>
              </a:rPr>
              <a:t> 1</a:t>
            </a:r>
            <a:r>
              <a:rPr lang="nl-BE" sz="2400" b="1" dirty="0">
                <a:solidFill>
                  <a:srgbClr val="4584B6"/>
                </a:solidFill>
              </a:rPr>
              <a:t>,</a:t>
            </a:r>
            <a:r>
              <a:rPr lang="nl-BE" sz="2400" dirty="0">
                <a:solidFill>
                  <a:schemeClr val="tx1"/>
                </a:solidFill>
              </a:rPr>
              <a:t> ... </a:t>
            </a:r>
            <a:r>
              <a:rPr lang="nl-BE" sz="2400" b="1" dirty="0">
                <a:solidFill>
                  <a:srgbClr val="4584B6"/>
                </a:solidFill>
              </a:rPr>
              <a:t>,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key</a:t>
            </a:r>
            <a:r>
              <a:rPr lang="nl-BE" sz="2400" dirty="0">
                <a:solidFill>
                  <a:schemeClr val="tx1"/>
                </a:solidFill>
              </a:rPr>
              <a:t> n</a:t>
            </a:r>
            <a:r>
              <a:rPr lang="nl-BE" sz="3200" b="1" dirty="0">
                <a:solidFill>
                  <a:srgbClr val="FF0000"/>
                </a:solidFill>
              </a:rPr>
              <a:t>:</a:t>
            </a:r>
            <a:r>
              <a:rPr lang="nl-BE" sz="3200" b="1" dirty="0">
                <a:solidFill>
                  <a:srgbClr val="D5AD42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value</a:t>
            </a:r>
            <a:r>
              <a:rPr lang="nl-BE" sz="2400" dirty="0">
                <a:solidFill>
                  <a:schemeClr val="tx1"/>
                </a:solidFill>
              </a:rPr>
              <a:t> n}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EB5D0E7-B000-4C70-81B4-C1B850A390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22574F9-83B2-4FAD-8F1F-8D16047D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384" y="3457545"/>
            <a:ext cx="7237879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letters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04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99"/>
    </mc:Choice>
    <mc:Fallback xmlns="">
      <p:transition spd="slow" advTm="93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1071" x="8413750" y="4692650"/>
          <p14:tracePt t="1079" x="8578850" y="4692650"/>
          <p14:tracePt t="1093" x="8909050" y="4692650"/>
          <p14:tracePt t="1111" x="9588500" y="4838700"/>
          <p14:tracePt t="1127" x="9728200" y="4946650"/>
          <p14:tracePt t="1143" x="9823450" y="5010150"/>
          <p14:tracePt t="1160" x="9925050" y="5067300"/>
          <p14:tracePt t="1177" x="10090150" y="5124450"/>
          <p14:tracePt t="1193" x="10382250" y="5168900"/>
          <p14:tracePt t="1210" x="10915650" y="5308600"/>
          <p14:tracePt t="1228" x="11645900" y="5473700"/>
          <p14:tracePt t="1243" x="12185650" y="5683250"/>
          <p14:tracePt t="1260" x="12185650" y="5854700"/>
          <p14:tracePt t="1276" x="12185650" y="5969000"/>
          <p14:tracePt t="1293" x="12185650" y="6057900"/>
          <p14:tracePt t="1309" x="12185650" y="6121400"/>
          <p14:tracePt t="1327" x="12185650" y="6191250"/>
          <p14:tracePt t="1343" x="12185650" y="6216650"/>
          <p14:tracePt t="1359" x="12185650" y="6223000"/>
          <p14:tracePt t="1393" x="12185650" y="6229350"/>
          <p14:tracePt t="1410" x="12185650" y="6242050"/>
          <p14:tracePt t="1443" x="12185650" y="6261100"/>
          <p14:tracePt t="1896" x="12185650" y="6267450"/>
          <p14:tracePt t="1903" x="12185650" y="6286500"/>
          <p14:tracePt t="1912" x="12185650" y="6299200"/>
          <p14:tracePt t="1927" x="12185650" y="6330950"/>
          <p14:tracePt t="1943" x="12185650" y="6400800"/>
          <p14:tracePt t="1959" x="12185650" y="6565900"/>
          <p14:tracePt t="1976" x="12185650" y="6794500"/>
          <p14:tracePt t="1993" x="12185650" y="6851650"/>
          <p14:tracePt t="43641" x="12185650" y="6807200"/>
          <p14:tracePt t="43647" x="12185650" y="6699250"/>
          <p14:tracePt t="43658" x="12185650" y="6591300"/>
          <p14:tracePt t="43674" x="12185650" y="6388100"/>
          <p14:tracePt t="43691" x="12185650" y="6134100"/>
          <p14:tracePt t="43695" x="12185650" y="5969000"/>
          <p14:tracePt t="43707" x="12185650" y="5816600"/>
          <p14:tracePt t="43724" x="12185650" y="5461000"/>
          <p14:tracePt t="43741" x="12185650" y="5251450"/>
          <p14:tracePt t="43757" x="12185650" y="5143500"/>
          <p14:tracePt t="43776" x="12179300" y="5111750"/>
          <p14:tracePt t="43791" x="12052300" y="5080000"/>
          <p14:tracePt t="43807" x="11722100" y="5080000"/>
          <p14:tracePt t="43824" x="11118850" y="5080000"/>
          <p14:tracePt t="43841" x="10610850" y="5060950"/>
          <p14:tracePt t="43857" x="10433050" y="5041900"/>
          <p14:tracePt t="43874" x="10306050" y="5041900"/>
          <p14:tracePt t="43890" x="10160000" y="5092700"/>
          <p14:tracePt t="43907" x="10020300" y="5187950"/>
          <p14:tracePt t="43924" x="10013950" y="5276850"/>
          <p14:tracePt t="43940" x="10033000" y="5308600"/>
          <p14:tracePt t="43957" x="10191750" y="5340350"/>
          <p14:tracePt t="43974" x="10826750" y="5410200"/>
          <p14:tracePt t="43991" x="12185650" y="5740400"/>
          <p14:tracePt t="44007" x="12185650" y="5981700"/>
          <p14:tracePt t="44025" x="12185650" y="6242050"/>
          <p14:tracePt t="44040" x="12185650" y="6413500"/>
          <p14:tracePt t="44057" x="12185650" y="6451600"/>
          <p14:tracePt t="44064" x="12185650" y="6457950"/>
          <p14:tracePt t="44104" x="12185650" y="6438900"/>
          <p14:tracePt t="44112" x="12179300" y="6426200"/>
          <p14:tracePt t="44124" x="12153900" y="6375400"/>
          <p14:tracePt t="44140" x="12014200" y="6229350"/>
          <p14:tracePt t="44157" x="11550650" y="5930900"/>
          <p14:tracePt t="44161" x="11150600" y="5772150"/>
          <p14:tracePt t="44174" x="10668000" y="5581650"/>
          <p14:tracePt t="44193" x="9061450" y="5143500"/>
          <p14:tracePt t="44209" x="8134350" y="5010150"/>
          <p14:tracePt t="44223" x="7397750" y="4921250"/>
          <p14:tracePt t="44241" x="6724650" y="4895850"/>
          <p14:tracePt t="44257" x="6000750" y="4895850"/>
          <p14:tracePt t="44275" x="5124450" y="4895850"/>
          <p14:tracePt t="44290" x="4146550" y="4895850"/>
          <p14:tracePt t="44307" x="3340100" y="4895850"/>
          <p14:tracePt t="44323" x="2819400" y="4889500"/>
          <p14:tracePt t="44340" x="2571750" y="4845050"/>
          <p14:tracePt t="44357" x="2425700" y="4819650"/>
          <p14:tracePt t="44374" x="2317750" y="4794250"/>
          <p14:tracePt t="44378" x="2298700" y="4794250"/>
          <p14:tracePt t="44391" x="2241550" y="4781550"/>
          <p14:tracePt t="44407" x="2190750" y="4762500"/>
          <p14:tracePt t="44424" x="2184400" y="4737100"/>
          <p14:tracePt t="44440" x="2146300" y="4660900"/>
          <p14:tracePt t="44457" x="2063750" y="4565650"/>
          <p14:tracePt t="44474" x="1917700" y="4457700"/>
          <p14:tracePt t="44490" x="1733550" y="4362450"/>
          <p14:tracePt t="44507" x="1644650" y="4273550"/>
          <p14:tracePt t="44524" x="1600200" y="4197350"/>
          <p14:tracePt t="44540" x="1600200" y="4171950"/>
          <p14:tracePt t="44557" x="1606550" y="4140200"/>
          <p14:tracePt t="44574" x="1625600" y="4127500"/>
          <p14:tracePt t="44591" x="1778000" y="4076700"/>
          <p14:tracePt t="44607" x="1981200" y="4044950"/>
          <p14:tracePt t="44623" x="2114550" y="4032250"/>
          <p14:tracePt t="44640" x="2171700" y="4025900"/>
          <p14:tracePt t="44657" x="2203450" y="4025900"/>
          <p14:tracePt t="44674" x="2235200" y="4025900"/>
          <p14:tracePt t="44728" x="2241550" y="4025900"/>
          <p14:tracePt t="44738" x="2260600" y="4025900"/>
          <p14:tracePt t="44757" x="2292350" y="4038600"/>
          <p14:tracePt t="44773" x="2368550" y="4038600"/>
          <p14:tracePt t="44791" x="2654300" y="4038600"/>
          <p14:tracePt t="44808" x="2749550" y="4038600"/>
          <p14:tracePt t="44824" x="2768600" y="4038600"/>
          <p14:tracePt t="44840" x="2781300" y="4032250"/>
          <p14:tracePt t="44904" x="2781300" y="4025900"/>
          <p14:tracePt t="44911" x="2781300" y="4019550"/>
          <p14:tracePt t="44923" x="2774950" y="4019550"/>
          <p14:tracePt t="44940" x="2743200" y="4006850"/>
          <p14:tracePt t="44957" x="2717800" y="3994150"/>
          <p14:tracePt t="44992" x="2711450" y="3987800"/>
          <p14:tracePt t="45050" x="2717800" y="3987800"/>
          <p14:tracePt t="45064" x="2724150" y="3987800"/>
          <p14:tracePt t="45096" x="2736850" y="3987800"/>
          <p14:tracePt t="45154" x="2743200" y="3987800"/>
          <p14:tracePt t="45177" x="2749550" y="3987800"/>
          <p14:tracePt t="45184" x="2755900" y="3987800"/>
          <p14:tracePt t="45194" x="2762250" y="3987800"/>
          <p14:tracePt t="45207" x="2768600" y="3994150"/>
          <p14:tracePt t="45289" x="2755900" y="3994150"/>
          <p14:tracePt t="45296" x="2724150" y="3987800"/>
          <p14:tracePt t="45306" x="2692400" y="3968750"/>
          <p14:tracePt t="45323" x="2667000" y="3943350"/>
          <p14:tracePt t="45340" x="2660650" y="3917950"/>
          <p14:tracePt t="45356" x="2654300" y="3892550"/>
          <p14:tracePt t="45373" x="2654300" y="3867150"/>
          <p14:tracePt t="45376" x="2654300" y="3860800"/>
          <p14:tracePt t="45389" x="2654300" y="3854450"/>
          <p14:tracePt t="45407" x="2654300" y="3848100"/>
          <p14:tracePt t="45423" x="2654300" y="3841750"/>
          <p14:tracePt t="45439" x="2654300" y="3822700"/>
          <p14:tracePt t="45456" x="2654300" y="3810000"/>
          <p14:tracePt t="45473" x="2654300" y="3797300"/>
          <p14:tracePt t="45554" x="2654300" y="3790950"/>
          <p14:tracePt t="45575" x="2641600" y="3790950"/>
          <p14:tracePt t="45583" x="2635250" y="3797300"/>
          <p14:tracePt t="45592" x="2628900" y="3803650"/>
          <p14:tracePt t="45610" x="2628900" y="3810000"/>
          <p14:tracePt t="45623" x="2628900" y="3822700"/>
          <p14:tracePt t="45639" x="2628900" y="3829050"/>
          <p14:tracePt t="45824" x="2635250" y="3829050"/>
          <p14:tracePt t="45833" x="2641600" y="3835400"/>
          <p14:tracePt t="45839" x="2647950" y="3841750"/>
          <p14:tracePt t="45873" x="2660650" y="3841750"/>
          <p14:tracePt t="45889" x="2667000" y="3841750"/>
          <p14:tracePt t="45906" x="2686050" y="3841750"/>
          <p14:tracePt t="45923" x="2692400" y="3841750"/>
          <p14:tracePt t="45941" x="2705100" y="3841750"/>
          <p14:tracePt t="45956" x="2717800" y="3841750"/>
          <p14:tracePt t="45959" x="2730500" y="3841750"/>
          <p14:tracePt t="45989" x="2743200" y="3829050"/>
          <p14:tracePt t="45991" x="2749550" y="3829050"/>
          <p14:tracePt t="46006" x="2749550" y="3822700"/>
          <p14:tracePt t="46039" x="2768600" y="3822700"/>
          <p14:tracePt t="46056" x="2787650" y="3822700"/>
          <p14:tracePt t="46073" x="2813050" y="3822700"/>
          <p14:tracePt t="46089" x="2832100" y="3822700"/>
          <p14:tracePt t="46106" x="2851150" y="3822700"/>
          <p14:tracePt t="46122" x="2857500" y="3822700"/>
          <p14:tracePt t="46139" x="2870200" y="3822700"/>
          <p14:tracePt t="46156" x="2882900" y="3822700"/>
          <p14:tracePt t="46172" x="2895600" y="3829050"/>
          <p14:tracePt t="46189" x="2921000" y="3835400"/>
          <p14:tracePt t="46207" x="2940050" y="3835400"/>
          <p14:tracePt t="46463" x="2933700" y="3835400"/>
          <p14:tracePt t="46473" x="2914650" y="3835400"/>
          <p14:tracePt t="46489" x="2882900" y="3835400"/>
          <p14:tracePt t="46506" x="2838450" y="3835400"/>
          <p14:tracePt t="46522" x="2762250" y="3835400"/>
          <p14:tracePt t="46539" x="2692400" y="3835400"/>
          <p14:tracePt t="46555" x="2673350" y="3835400"/>
          <p14:tracePt t="46572" x="2667000" y="3835400"/>
          <p14:tracePt t="46650" x="2660650" y="3835400"/>
          <p14:tracePt t="46679" x="2654300" y="3835400"/>
          <p14:tracePt t="46695" x="2647950" y="3835400"/>
          <p14:tracePt t="46706" x="2635250" y="3841750"/>
          <p14:tracePt t="46904" x="2647950" y="3841750"/>
          <p14:tracePt t="46922" x="2654300" y="3841750"/>
          <p14:tracePt t="46939" x="2679700" y="3841750"/>
          <p14:tracePt t="46955" x="2692400" y="3841750"/>
          <p14:tracePt t="47753" x="2679700" y="3841750"/>
          <p14:tracePt t="47769" x="2673350" y="3835400"/>
          <p14:tracePt t="47774" x="2654300" y="3829050"/>
          <p14:tracePt t="47788" x="2647950" y="3822700"/>
          <p14:tracePt t="47805" x="2622550" y="3810000"/>
          <p14:tracePt t="47822" x="2603500" y="3803650"/>
          <p14:tracePt t="47839" x="2590800" y="3803650"/>
          <p14:tracePt t="47855" x="2584450" y="3803650"/>
          <p14:tracePt t="48096" x="2584450" y="3797300"/>
          <p14:tracePt t="48103" x="2584450" y="3790950"/>
          <p14:tracePt t="48112" x="2584450" y="3784600"/>
          <p14:tracePt t="48121" x="2584450" y="3765550"/>
          <p14:tracePt t="48138" x="2590800" y="3708400"/>
          <p14:tracePt t="48155" x="2616200" y="3644900"/>
          <p14:tracePt t="48172" x="2654300" y="3568700"/>
          <p14:tracePt t="48188" x="2698750" y="3492500"/>
          <p14:tracePt t="48205" x="2749550" y="3429000"/>
          <p14:tracePt t="48221" x="2781300" y="3403600"/>
          <p14:tracePt t="48225" x="2794000" y="3397250"/>
          <p14:tracePt t="48238" x="2813050" y="3378200"/>
          <p14:tracePt t="48256" x="2838450" y="3371850"/>
          <p14:tracePt t="48303" x="2844800" y="3371850"/>
          <p14:tracePt t="48313" x="2851150" y="3378200"/>
          <p14:tracePt t="48322" x="2870200" y="3416300"/>
          <p14:tracePt t="48338" x="2940050" y="3505200"/>
          <p14:tracePt t="48355" x="3003550" y="3600450"/>
          <p14:tracePt t="48372" x="3041650" y="3676650"/>
          <p14:tracePt t="48388" x="3048000" y="3702050"/>
          <p14:tracePt t="48405" x="3060700" y="3714750"/>
          <p14:tracePt t="48421" x="3060700" y="3721100"/>
          <p14:tracePt t="48463" x="3067050" y="3721100"/>
          <p14:tracePt t="48527" x="3073400" y="3727450"/>
          <p14:tracePt t="48553" x="3079750" y="3727450"/>
          <p14:tracePt t="48558" x="3079750" y="3733800"/>
          <p14:tracePt t="48571" x="3092450" y="3746500"/>
          <p14:tracePt t="48588" x="3105150" y="3765550"/>
          <p14:tracePt t="48605" x="3124200" y="3803650"/>
          <p14:tracePt t="48621" x="3124200" y="3829050"/>
          <p14:tracePt t="48638" x="3124200" y="3848100"/>
          <p14:tracePt t="48727" x="3124200" y="3835400"/>
          <p14:tracePt t="48737" x="3130550" y="3816350"/>
          <p14:tracePt t="48756" x="3143250" y="3784600"/>
          <p14:tracePt t="48771" x="3149600" y="3746500"/>
          <p14:tracePt t="48788" x="3162300" y="3714750"/>
          <p14:tracePt t="48805" x="3162300" y="3708400"/>
          <p14:tracePt t="48865" x="3162300" y="3727450"/>
          <p14:tracePt t="48871" x="3162300" y="3771900"/>
          <p14:tracePt t="48889" x="3162300" y="3867150"/>
          <p14:tracePt t="48905" x="3162300" y="3924300"/>
          <p14:tracePt t="48921" x="3162300" y="3943350"/>
          <p14:tracePt t="49023" x="3162300" y="3924300"/>
          <p14:tracePt t="49032" x="3162300" y="3911600"/>
          <p14:tracePt t="49039" x="3162300" y="3898900"/>
          <p14:tracePt t="49054" x="3155950" y="3892550"/>
          <p14:tracePt t="49104" x="3149600" y="3886200"/>
          <p14:tracePt t="49119" x="3143250" y="3898900"/>
          <p14:tracePt t="49127" x="3143250" y="3917950"/>
          <p14:tracePt t="49143" x="3143250" y="3930650"/>
          <p14:tracePt t="49154" x="3143250" y="3937000"/>
          <p14:tracePt t="49255" x="3136900" y="3943350"/>
          <p14:tracePt t="49273" x="3130550" y="3943350"/>
          <p14:tracePt t="49296" x="3124200" y="3943350"/>
          <p14:tracePt t="49319" x="3111500" y="3943350"/>
          <p14:tracePt t="49329" x="3105150" y="3943350"/>
          <p14:tracePt t="49338" x="3092450" y="3943350"/>
          <p14:tracePt t="49354" x="3028950" y="3943350"/>
          <p14:tracePt t="49371" x="2927350" y="3943350"/>
          <p14:tracePt t="49388" x="2851150" y="3924300"/>
          <p14:tracePt t="49404" x="2825750" y="3905250"/>
          <p14:tracePt t="49421" x="2825750" y="3867150"/>
          <p14:tracePt t="49437" x="2838450" y="3822700"/>
          <p14:tracePt t="49454" x="2908300" y="3746500"/>
          <p14:tracePt t="49471" x="2965450" y="3689350"/>
          <p14:tracePt t="49488" x="2990850" y="3651250"/>
          <p14:tracePt t="49504" x="3028950" y="3587750"/>
          <p14:tracePt t="49521" x="3073400" y="3530600"/>
          <p14:tracePt t="49538" x="3105150" y="3498850"/>
          <p14:tracePt t="49554" x="3149600" y="3460750"/>
          <p14:tracePt t="49571" x="3181350" y="3454400"/>
          <p14:tracePt t="49588" x="3200400" y="3441700"/>
          <p14:tracePt t="49604" x="3206750" y="3441700"/>
          <p14:tracePt t="49663" x="3213100" y="3486150"/>
          <p14:tracePt t="49672" x="3232150" y="3530600"/>
          <p14:tracePt t="49688" x="3276600" y="3702050"/>
          <p14:tracePt t="49704" x="3308350" y="3797300"/>
          <p14:tracePt t="49721" x="3333750" y="3867150"/>
          <p14:tracePt t="49737" x="3346450" y="3886200"/>
          <p14:tracePt t="49754" x="3346450" y="3892550"/>
          <p14:tracePt t="49848" x="3352800" y="3898900"/>
          <p14:tracePt t="49856" x="3352800" y="3905250"/>
          <p14:tracePt t="49866" x="3352800" y="3917950"/>
          <p14:tracePt t="49879" x="3359150" y="3937000"/>
          <p14:tracePt t="49887" x="3365500" y="3949700"/>
          <p14:tracePt t="49904" x="3378200" y="3962400"/>
          <p14:tracePt t="49921" x="3384550" y="3975100"/>
          <p14:tracePt t="49937" x="3390900" y="3975100"/>
          <p14:tracePt t="49970" x="3397250" y="3975100"/>
          <p14:tracePt t="50004" x="3416300" y="3975100"/>
          <p14:tracePt t="50021" x="3422650" y="3968750"/>
          <p14:tracePt t="50037" x="3429000" y="3968750"/>
          <p14:tracePt t="50054" x="3435350" y="3962400"/>
          <p14:tracePt t="50145" x="3441700" y="3956050"/>
          <p14:tracePt t="50159" x="3448050" y="3956050"/>
          <p14:tracePt t="50167" x="3454400" y="3956050"/>
          <p14:tracePt t="50174" x="3467100" y="3956050"/>
          <p14:tracePt t="50188" x="3473450" y="3956050"/>
          <p14:tracePt t="50204" x="3479800" y="3956050"/>
          <p14:tracePt t="50221" x="3492500" y="3956050"/>
          <p14:tracePt t="50254" x="3505200" y="3956050"/>
          <p14:tracePt t="50271" x="3511550" y="3956050"/>
          <p14:tracePt t="50399" x="3498850" y="3956050"/>
          <p14:tracePt t="50416" x="3486150" y="3956050"/>
          <p14:tracePt t="50431" x="3479800" y="3956050"/>
          <p14:tracePt t="50528" x="3492500" y="3956050"/>
          <p14:tracePt t="50543" x="3505200" y="3956050"/>
          <p14:tracePt t="50553" x="3511550" y="3956050"/>
          <p14:tracePt t="50871" x="3498850" y="3956050"/>
          <p14:tracePt t="50879" x="3486150" y="3962400"/>
          <p14:tracePt t="50887" x="3460750" y="3962400"/>
          <p14:tracePt t="50904" x="3435350" y="3962400"/>
          <p14:tracePt t="50953" x="3460750" y="3962400"/>
          <p14:tracePt t="50959" x="3486150" y="3962400"/>
          <p14:tracePt t="50970" x="3530600" y="3962400"/>
          <p14:tracePt t="50987" x="3581400" y="3962400"/>
          <p14:tracePt t="51004" x="3594100" y="3962400"/>
          <p14:tracePt t="51081" x="3600450" y="3962400"/>
          <p14:tracePt t="51096" x="3594100" y="3968750"/>
          <p14:tracePt t="51103" x="3587750" y="3968750"/>
          <p14:tracePt t="51120" x="3581400" y="3968750"/>
          <p14:tracePt t="51281" x="3562350" y="3968750"/>
          <p14:tracePt t="51289" x="3530600" y="3981450"/>
          <p14:tracePt t="51296" x="3486150" y="3981450"/>
          <p14:tracePt t="51303" x="3467100" y="3981450"/>
          <p14:tracePt t="51393" x="3473450" y="3981450"/>
          <p14:tracePt t="51399" x="3479800" y="3981450"/>
          <p14:tracePt t="51871" x="3486150" y="3975100"/>
          <p14:tracePt t="51880" x="3492500" y="3968750"/>
          <p14:tracePt t="51897" x="3498850" y="3962400"/>
          <p14:tracePt t="51935" x="3498850" y="3949700"/>
          <p14:tracePt t="51953" x="3505200" y="3937000"/>
          <p14:tracePt t="51970" x="3505200" y="3930650"/>
          <p14:tracePt t="52007" x="3505200" y="3917950"/>
          <p14:tracePt t="52020" x="3498850" y="3917950"/>
          <p14:tracePt t="52036" x="3454400" y="3892550"/>
          <p14:tracePt t="52053" x="3352800" y="3854450"/>
          <p14:tracePt t="52071" x="3187700" y="3829050"/>
          <p14:tracePt t="52086" x="3124200" y="3829050"/>
          <p14:tracePt t="52103" x="2908300" y="3810000"/>
          <p14:tracePt t="52119" x="2781300" y="3810000"/>
          <p14:tracePt t="52136" x="2673350" y="3816350"/>
          <p14:tracePt t="52153" x="2628900" y="3841750"/>
          <p14:tracePt t="52170" x="2616200" y="3841750"/>
          <p14:tracePt t="52216" x="2616200" y="3848100"/>
          <p14:tracePt t="52231" x="2616200" y="3854450"/>
          <p14:tracePt t="52239" x="2609850" y="3854450"/>
          <p14:tracePt t="52253" x="2609850" y="3860800"/>
          <p14:tracePt t="52270" x="2603500" y="3873500"/>
          <p14:tracePt t="52695" x="2603500" y="3879850"/>
          <p14:tracePt t="52705" x="2603500" y="3892550"/>
          <p14:tracePt t="52710" x="2603500" y="3898900"/>
          <p14:tracePt t="52721" x="2616200" y="3911600"/>
          <p14:tracePt t="52736" x="2622550" y="3937000"/>
          <p14:tracePt t="52753" x="2622550" y="3943350"/>
          <p14:tracePt t="53329" x="2622550" y="3930650"/>
          <p14:tracePt t="53335" x="2622550" y="3892550"/>
          <p14:tracePt t="53353" x="2635250" y="3822700"/>
          <p14:tracePt t="53369" x="2635250" y="3740150"/>
          <p14:tracePt t="53386" x="2635250" y="3657600"/>
          <p14:tracePt t="53403" x="2635250" y="3594100"/>
          <p14:tracePt t="53419" x="2571750" y="3498850"/>
          <p14:tracePt t="53436" x="2508250" y="3422650"/>
          <p14:tracePt t="53452" x="2438400" y="3359150"/>
          <p14:tracePt t="53469" x="2311400" y="3321050"/>
          <p14:tracePt t="53487" x="2044700" y="3251200"/>
          <p14:tracePt t="53503" x="1892300" y="3232150"/>
          <p14:tracePt t="53519" x="1778000" y="3225800"/>
          <p14:tracePt t="53536" x="1714500" y="3225800"/>
          <p14:tracePt t="53553" x="1682750" y="3225800"/>
          <p14:tracePt t="53569" x="1676400" y="3225800"/>
          <p14:tracePt t="53649" x="1676400" y="3219450"/>
          <p14:tracePt t="53673" x="1676400" y="3213100"/>
          <p14:tracePt t="53737" x="1682750" y="3213100"/>
          <p14:tracePt t="53742" x="1701800" y="3213100"/>
          <p14:tracePt t="53753" x="1752600" y="3244850"/>
          <p14:tracePt t="53769" x="1949450" y="3327400"/>
          <p14:tracePt t="53786" x="2286000" y="3460750"/>
          <p14:tracePt t="53802" x="2698750" y="3568700"/>
          <p14:tracePt t="53819" x="3149600" y="3702050"/>
          <p14:tracePt t="53836" x="3460750" y="3790950"/>
          <p14:tracePt t="53852" x="3644900" y="3848100"/>
          <p14:tracePt t="53869" x="3708400" y="3886200"/>
          <p14:tracePt t="53886" x="3721100" y="3892550"/>
          <p14:tracePt t="53902" x="3727450" y="3905250"/>
          <p14:tracePt t="53921" x="3727450" y="3911600"/>
          <p14:tracePt t="54121" x="3727450" y="3917950"/>
          <p14:tracePt t="54128" x="3721100" y="3924300"/>
          <p14:tracePt t="54135" x="3695700" y="3924300"/>
          <p14:tracePt t="54152" x="3663950" y="3930650"/>
          <p14:tracePt t="54169" x="3619500" y="3937000"/>
          <p14:tracePt t="54185" x="3587750" y="3937000"/>
          <p14:tracePt t="54202" x="3581400" y="3937000"/>
          <p14:tracePt t="54219" x="3568700" y="3937000"/>
          <p14:tracePt t="54236" x="3524250" y="3937000"/>
          <p14:tracePt t="54252" x="3454400" y="3911600"/>
          <p14:tracePt t="54269" x="3352800" y="3879850"/>
          <p14:tracePt t="54285" x="3270250" y="3848100"/>
          <p14:tracePt t="54302" x="3225800" y="3822700"/>
          <p14:tracePt t="54319" x="3219450" y="3810000"/>
          <p14:tracePt t="54335" x="3213100" y="3803650"/>
          <p14:tracePt t="54352" x="3206750" y="3790950"/>
          <p14:tracePt t="54369" x="3187700" y="3790950"/>
          <p14:tracePt t="54386" x="3175000" y="3784600"/>
          <p14:tracePt t="54402" x="3155950" y="3784600"/>
          <p14:tracePt t="54419" x="3149600" y="3784600"/>
          <p14:tracePt t="54452" x="3143250" y="3784600"/>
          <p14:tracePt t="54575" x="3136900" y="3784600"/>
          <p14:tracePt t="54583" x="3124200" y="3784600"/>
          <p14:tracePt t="54591" x="3098800" y="3784600"/>
          <p14:tracePt t="54602" x="3035300" y="3759200"/>
          <p14:tracePt t="54619" x="2806700" y="3702050"/>
          <p14:tracePt t="54635" x="2508250" y="3619500"/>
          <p14:tracePt t="54652" x="2286000" y="3549650"/>
          <p14:tracePt t="54669" x="2152650" y="3511550"/>
          <p14:tracePt t="54685" x="2095500" y="3492500"/>
          <p14:tracePt t="54719" x="2095500" y="3486150"/>
          <p14:tracePt t="56912" x="2101850" y="3486150"/>
          <p14:tracePt t="57035" x="2101850" y="3498850"/>
          <p14:tracePt t="57052" x="2101850" y="3505200"/>
          <p14:tracePt t="57059" x="2108200" y="3511550"/>
          <p14:tracePt t="57066" x="2120900" y="3524250"/>
          <p14:tracePt t="57074" x="2127250" y="3530600"/>
          <p14:tracePt t="57085" x="2139950" y="3536950"/>
          <p14:tracePt t="57101" x="2159000" y="3549650"/>
          <p14:tracePt t="57118" x="2165350" y="3556000"/>
          <p14:tracePt t="57120" x="2171700" y="3568700"/>
          <p14:tracePt t="57135" x="2209800" y="3594100"/>
          <p14:tracePt t="57151" x="2292350" y="3651250"/>
          <p14:tracePt t="57168" x="2368550" y="3708400"/>
          <p14:tracePt t="57184" x="2438400" y="3759200"/>
          <p14:tracePt t="57201" x="2482850" y="3784600"/>
          <p14:tracePt t="57218" x="2514600" y="3803650"/>
          <p14:tracePt t="57234" x="2527300" y="3810000"/>
          <p14:tracePt t="57251" x="2552700" y="3835400"/>
          <p14:tracePt t="57268" x="2616200" y="3886200"/>
          <p14:tracePt t="57284" x="2762250" y="3981450"/>
          <p14:tracePt t="57302" x="2895600" y="4064000"/>
          <p14:tracePt t="57318" x="2978150" y="4095750"/>
          <p14:tracePt t="57334" x="2997200" y="4095750"/>
          <p14:tracePt t="58025" x="3016250" y="4095750"/>
          <p14:tracePt t="58033" x="3035300" y="4095750"/>
          <p14:tracePt t="58051" x="3067050" y="4070350"/>
          <p14:tracePt t="58067" x="3086100" y="4051300"/>
          <p14:tracePt t="58085" x="3105150" y="4038600"/>
          <p14:tracePt t="58101" x="3117850" y="4025900"/>
          <p14:tracePt t="58117" x="3136900" y="4013200"/>
          <p14:tracePt t="58135" x="3162300" y="3987800"/>
          <p14:tracePt t="58151" x="3187700" y="3956050"/>
          <p14:tracePt t="58167" x="3206750" y="3924300"/>
          <p14:tracePt t="58184" x="3225800" y="3898900"/>
          <p14:tracePt t="58200" x="3232150" y="3898900"/>
          <p14:tracePt t="58234" x="3232150" y="3892550"/>
          <p14:tracePt t="58728" x="3232150" y="3879850"/>
          <p14:tracePt t="58737" x="3232150" y="3848100"/>
          <p14:tracePt t="58743" x="3244850" y="3797300"/>
          <p14:tracePt t="58752" x="3251200" y="3746500"/>
          <p14:tracePt t="58766" x="3282950" y="3657600"/>
          <p14:tracePt t="58783" x="3321050" y="3594100"/>
          <p14:tracePt t="58800" x="3352800" y="3530600"/>
          <p14:tracePt t="58817" x="3378200" y="3486150"/>
          <p14:tracePt t="58833" x="3416300" y="3454400"/>
          <p14:tracePt t="58850" x="3448050" y="3435350"/>
          <p14:tracePt t="58867" x="3505200" y="3409950"/>
          <p14:tracePt t="58883" x="3575050" y="3378200"/>
          <p14:tracePt t="58900" x="3683000" y="3359150"/>
          <p14:tracePt t="58917" x="3810000" y="3359150"/>
          <p14:tracePt t="58933" x="3943350" y="3359150"/>
          <p14:tracePt t="58950" x="4127500" y="3441700"/>
          <p14:tracePt t="58966" x="4216400" y="3517900"/>
          <p14:tracePt t="58983" x="4267200" y="3594100"/>
          <p14:tracePt t="59000" x="4311650" y="3657600"/>
          <p14:tracePt t="59017" x="4406900" y="3759200"/>
          <p14:tracePt t="59033" x="4540250" y="3835400"/>
          <p14:tracePt t="59050" x="4749800" y="3911600"/>
          <p14:tracePt t="59066" x="4933950" y="3949700"/>
          <p14:tracePt t="59083" x="5105400" y="3962400"/>
          <p14:tracePt t="59100" x="5327650" y="3962400"/>
          <p14:tracePt t="59116" x="5568950" y="3962400"/>
          <p14:tracePt t="59133" x="5797550" y="3962400"/>
          <p14:tracePt t="59135" x="5892800" y="3962400"/>
          <p14:tracePt t="59150" x="6076950" y="3962400"/>
          <p14:tracePt t="59166" x="6229350" y="3962400"/>
          <p14:tracePt t="59183" x="6369050" y="3962400"/>
          <p14:tracePt t="59200" x="6546850" y="3962400"/>
          <p14:tracePt t="59216" x="6864350" y="3962400"/>
          <p14:tracePt t="59233" x="7239000" y="3962400"/>
          <p14:tracePt t="59250" x="7607300" y="3962400"/>
          <p14:tracePt t="59266" x="7918450" y="3962400"/>
          <p14:tracePt t="59283" x="8178800" y="3962400"/>
          <p14:tracePt t="59301" x="8362950" y="3962400"/>
          <p14:tracePt t="59317" x="8597900" y="3962400"/>
          <p14:tracePt t="59333" x="8947150" y="3962400"/>
          <p14:tracePt t="59335" x="9118600" y="3962400"/>
          <p14:tracePt t="59351" x="9410700" y="3962400"/>
          <p14:tracePt t="59366" x="9575800" y="3962400"/>
          <p14:tracePt t="59383" x="9626600" y="3962400"/>
          <p14:tracePt t="59400" x="9632950" y="3962400"/>
          <p14:tracePt t="59519" x="9626600" y="3975100"/>
          <p14:tracePt t="59527" x="9556750" y="3975100"/>
          <p14:tracePt t="59536" x="9417050" y="3975100"/>
          <p14:tracePt t="59551" x="8953500" y="3975100"/>
          <p14:tracePt t="59566" x="8382000" y="3975100"/>
          <p14:tracePt t="59583" x="7797800" y="3975100"/>
          <p14:tracePt t="59600" x="7092950" y="3975100"/>
          <p14:tracePt t="59616" x="6337300" y="3975100"/>
          <p14:tracePt t="59633" x="5619750" y="3975100"/>
          <p14:tracePt t="59650" x="4927600" y="3975100"/>
          <p14:tracePt t="59666" x="4241800" y="3975100"/>
          <p14:tracePt t="59683" x="3619500" y="3987800"/>
          <p14:tracePt t="59700" x="3073400" y="3987800"/>
          <p14:tracePt t="59716" x="2540000" y="3987800"/>
          <p14:tracePt t="59733" x="2032000" y="3994150"/>
          <p14:tracePt t="59739" x="1809750" y="3994150"/>
          <p14:tracePt t="59753" x="1466850" y="3994150"/>
          <p14:tracePt t="59767" x="1308100" y="3994150"/>
          <p14:tracePt t="59783" x="1054100" y="3994150"/>
          <p14:tracePt t="59801" x="965200" y="3994150"/>
          <p14:tracePt t="59817" x="908050" y="3994150"/>
          <p14:tracePt t="59834" x="869950" y="4000500"/>
          <p14:tracePt t="59850" x="825500" y="4013200"/>
          <p14:tracePt t="59867" x="749300" y="4013200"/>
          <p14:tracePt t="59883" x="717550" y="4013200"/>
          <p14:tracePt t="59900" x="704850" y="4013200"/>
          <p14:tracePt t="59961" x="698500" y="4013200"/>
          <p14:tracePt t="59970" x="698500" y="4006850"/>
          <p14:tracePt t="59976" x="749300" y="4006850"/>
          <p14:tracePt t="59987" x="825500" y="4006850"/>
          <p14:tracePt t="60000" x="1123950" y="4006850"/>
          <p14:tracePt t="60017" x="1657350" y="4006850"/>
          <p14:tracePt t="60033" x="2273300" y="4006850"/>
          <p14:tracePt t="60052" x="2914650" y="4006850"/>
          <p14:tracePt t="60067" x="3498850" y="4006850"/>
          <p14:tracePt t="60083" x="4013200" y="4006850"/>
          <p14:tracePt t="60101" x="4394200" y="4006850"/>
          <p14:tracePt t="60116" x="4679950" y="3987800"/>
          <p14:tracePt t="60133" x="4908550" y="3987800"/>
          <p14:tracePt t="60150" x="5092700" y="3987800"/>
          <p14:tracePt t="60167" x="5334000" y="3987800"/>
          <p14:tracePt t="60183" x="5429250" y="3987800"/>
          <p14:tracePt t="60200" x="5480050" y="3987800"/>
          <p14:tracePt t="60264" x="5492750" y="3981450"/>
          <p14:tracePt t="60506" x="5473700" y="3994150"/>
          <p14:tracePt t="60513" x="5467350" y="3994150"/>
          <p14:tracePt t="60519" x="5448300" y="4006850"/>
          <p14:tracePt t="62393" x="5429250" y="4006850"/>
          <p14:tracePt t="62400" x="5391150" y="4006850"/>
          <p14:tracePt t="62410" x="5359400" y="4006850"/>
          <p14:tracePt t="62416" x="5314950" y="4006850"/>
          <p14:tracePt t="62432" x="5207000" y="3975100"/>
          <p14:tracePt t="62449" x="5073650" y="3968750"/>
          <p14:tracePt t="62465" x="4895850" y="3968750"/>
          <p14:tracePt t="62482" x="4705350" y="3962400"/>
          <p14:tracePt t="62498" x="4540250" y="3962400"/>
          <p14:tracePt t="62515" x="4387850" y="3956050"/>
          <p14:tracePt t="62532" x="4241800" y="3956050"/>
          <p14:tracePt t="62548" x="4083050" y="3956050"/>
          <p14:tracePt t="62565" x="3917950" y="3956050"/>
          <p14:tracePt t="62583" x="3689350" y="3956050"/>
          <p14:tracePt t="62599" x="3587750" y="3981450"/>
          <p14:tracePt t="62616" x="3524250" y="4013200"/>
          <p14:tracePt t="62632" x="3473450" y="4038600"/>
          <p14:tracePt t="62648" x="3435350" y="4070350"/>
          <p14:tracePt t="62665" x="3352800" y="4121150"/>
          <p14:tracePt t="62682" x="3270250" y="4184650"/>
          <p14:tracePt t="62699" x="3200400" y="4260850"/>
          <p14:tracePt t="62715" x="3149600" y="4330700"/>
          <p14:tracePt t="62732" x="3111500" y="4356100"/>
          <p14:tracePt t="62748" x="3092450" y="4362450"/>
          <p14:tracePt t="62951" x="3086100" y="4368800"/>
          <p14:tracePt t="62960" x="3079750" y="4381500"/>
          <p14:tracePt t="62967" x="3073400" y="4406900"/>
          <p14:tracePt t="62981" x="3073400" y="4432300"/>
          <p14:tracePt t="62999" x="3105150" y="4591050"/>
          <p14:tracePt t="63015" x="3181350" y="4679950"/>
          <p14:tracePt t="63031" x="3340100" y="4737100"/>
          <p14:tracePt t="63048" x="3562350" y="4756150"/>
          <p14:tracePt t="63065" x="3898900" y="4787900"/>
          <p14:tracePt t="63082" x="4349750" y="4787900"/>
          <p14:tracePt t="63098" x="4813300" y="4787900"/>
          <p14:tracePt t="63115" x="5264150" y="4787900"/>
          <p14:tracePt t="63131" x="5556250" y="4787900"/>
          <p14:tracePt t="63148" x="5740400" y="4787900"/>
          <p14:tracePt t="63165" x="5861050" y="4787900"/>
          <p14:tracePt t="63167" x="5899150" y="4787900"/>
          <p14:tracePt t="63181" x="5924550" y="4781550"/>
          <p14:tracePt t="63199" x="5956300" y="4768850"/>
          <p14:tracePt t="63216" x="5975350" y="4762500"/>
          <p14:tracePt t="63232" x="6000750" y="4762500"/>
          <p14:tracePt t="63248" x="6019800" y="4762500"/>
          <p14:tracePt t="63265" x="6026150" y="4762500"/>
          <p14:tracePt t="63282" x="6102350" y="4787900"/>
          <p14:tracePt t="63298" x="6203950" y="4838700"/>
          <p14:tracePt t="63315" x="6318250" y="4889500"/>
          <p14:tracePt t="63331" x="6407150" y="4921250"/>
          <p14:tracePt t="63348" x="6464300" y="4927600"/>
          <p14:tracePt t="63365" x="6483350" y="4927600"/>
          <p14:tracePt t="63457" x="6496050" y="4927600"/>
          <p14:tracePt t="63495" x="6496050" y="4914900"/>
          <p14:tracePt t="63521" x="6496050" y="4908550"/>
          <p14:tracePt t="63528" x="6496050" y="4895850"/>
          <p14:tracePt t="63535" x="6496050" y="4889500"/>
          <p14:tracePt t="63549" x="6489700" y="4864100"/>
          <p14:tracePt t="63565" x="6419850" y="4819650"/>
          <p14:tracePt t="63581" x="6356350" y="4762500"/>
          <p14:tracePt t="63599" x="6324600" y="4711700"/>
          <p14:tracePt t="63614" x="6324600" y="4699000"/>
          <p14:tracePt t="63631" x="6311900" y="4673600"/>
          <p14:tracePt t="63648" x="6299200" y="4660900"/>
          <p14:tracePt t="63665" x="6273800" y="4629150"/>
          <p14:tracePt t="63698" x="6273800" y="4622800"/>
          <p14:tracePt t="63714" x="6273800" y="4616450"/>
          <p14:tracePt t="63769" x="6261100" y="4616450"/>
          <p14:tracePt t="63775" x="6248400" y="4629150"/>
          <p14:tracePt t="63782" x="6242050" y="4648200"/>
          <p14:tracePt t="63798" x="6210300" y="4730750"/>
          <p14:tracePt t="63815" x="6191250" y="4806950"/>
          <p14:tracePt t="63831" x="6184900" y="4845050"/>
          <p14:tracePt t="63848" x="6184900" y="4851400"/>
          <p14:tracePt t="63881" x="6184900" y="4857750"/>
          <p14:tracePt t="63898" x="6191250" y="4857750"/>
          <p14:tracePt t="63931" x="6197600" y="4857750"/>
          <p14:tracePt t="63948" x="6203950" y="4857750"/>
          <p14:tracePt t="63981" x="6210300" y="4857750"/>
          <p14:tracePt t="63998" x="6216650" y="4876800"/>
          <p14:tracePt t="64015" x="6216650" y="4927600"/>
          <p14:tracePt t="64031" x="6216650" y="4965700"/>
          <p14:tracePt t="64048" x="6216650" y="4972050"/>
          <p14:tracePt t="64068" x="6216650" y="4978400"/>
          <p14:tracePt t="64103" x="6216650" y="4984750"/>
          <p14:tracePt t="64239" x="6210300" y="4984750"/>
          <p14:tracePt t="64247" x="6203950" y="4984750"/>
          <p14:tracePt t="64255" x="6191250" y="4997450"/>
          <p14:tracePt t="64264" x="6165850" y="5029200"/>
          <p14:tracePt t="64281" x="6108700" y="5086350"/>
          <p14:tracePt t="64297" x="6026150" y="5149850"/>
          <p14:tracePt t="64314" x="5911850" y="5194300"/>
          <p14:tracePt t="64331" x="5803900" y="5251450"/>
          <p14:tracePt t="64348" x="5695950" y="5276850"/>
          <p14:tracePt t="64364" x="5600700" y="5283200"/>
          <p14:tracePt t="64381" x="5518150" y="5289550"/>
          <p14:tracePt t="64397" x="5410200" y="5289550"/>
          <p14:tracePt t="64415" x="5251450" y="5289550"/>
          <p14:tracePt t="64431" x="5149850" y="5289550"/>
          <p14:tracePt t="64447" x="5048250" y="5289550"/>
          <p14:tracePt t="64464" x="4940300" y="5289550"/>
          <p14:tracePt t="64481" x="4851400" y="5289550"/>
          <p14:tracePt t="64498" x="4775200" y="5289550"/>
          <p14:tracePt t="64514" x="4679950" y="5289550"/>
          <p14:tracePt t="64531" x="4495800" y="5289550"/>
          <p14:tracePt t="64547" x="4152900" y="5289550"/>
          <p14:tracePt t="64564" x="3562350" y="5270500"/>
          <p14:tracePt t="64581" x="2933700" y="5194300"/>
          <p14:tracePt t="64598" x="2273300" y="5086350"/>
          <p14:tracePt t="64601" x="1981200" y="5073650"/>
          <p14:tracePt t="64614" x="1441450" y="4991100"/>
          <p14:tracePt t="64631" x="1136650" y="4965700"/>
          <p14:tracePt t="64647" x="889000" y="4953000"/>
          <p14:tracePt t="64664" x="704850" y="4933950"/>
          <p14:tracePt t="64681" x="520700" y="4914900"/>
          <p14:tracePt t="64697" x="361950" y="4908550"/>
          <p14:tracePt t="64714" x="241300" y="4889500"/>
          <p14:tracePt t="64731" x="190500" y="4889500"/>
          <p14:tracePt t="64747" x="146050" y="4889500"/>
          <p14:tracePt t="64764" x="120650" y="4889500"/>
          <p14:tracePt t="64780" x="114300" y="4889500"/>
          <p14:tracePt t="65063" x="107950" y="4889500"/>
          <p14:tracePt t="65080" x="107950" y="4864100"/>
          <p14:tracePt t="65097" x="127000" y="4819650"/>
          <p14:tracePt t="65114" x="146050" y="4762500"/>
          <p14:tracePt t="65131" x="171450" y="4686300"/>
          <p14:tracePt t="65147" x="234950" y="4565650"/>
          <p14:tracePt t="65164" x="298450" y="4432300"/>
          <p14:tracePt t="65181" x="336550" y="4305300"/>
          <p14:tracePt t="65197" x="361950" y="4216400"/>
          <p14:tracePt t="65214" x="419100" y="4114800"/>
          <p14:tracePt t="65230" x="444500" y="4070350"/>
          <p14:tracePt t="65247" x="469900" y="4025900"/>
          <p14:tracePt t="65264" x="469900" y="4019550"/>
          <p14:tracePt t="65280" x="482600" y="4000500"/>
          <p14:tracePt t="65297" x="501650" y="3981450"/>
          <p14:tracePt t="65314" x="533400" y="3956050"/>
          <p14:tracePt t="65330" x="615950" y="3930650"/>
          <p14:tracePt t="65347" x="704850" y="3917950"/>
          <p14:tracePt t="65364" x="825500" y="3905250"/>
          <p14:tracePt t="65380" x="889000" y="3886200"/>
          <p14:tracePt t="65397" x="933450" y="3867150"/>
          <p14:tracePt t="65414" x="939800" y="3867150"/>
          <p14:tracePt t="65430" x="965200" y="3867150"/>
          <p14:tracePt t="65447" x="1009650" y="3873500"/>
          <p14:tracePt t="65464" x="1104900" y="3898900"/>
          <p14:tracePt t="65480" x="1206500" y="3911600"/>
          <p14:tracePt t="65497" x="1289050" y="3911600"/>
          <p14:tracePt t="65515" x="1352550" y="3911600"/>
          <p14:tracePt t="65530" x="1447800" y="3911600"/>
          <p14:tracePt t="65547" x="1581150" y="3911600"/>
          <p14:tracePt t="65564" x="1784350" y="3911600"/>
          <p14:tracePt t="65581" x="1993900" y="3930650"/>
          <p14:tracePt t="65597" x="2165350" y="3937000"/>
          <p14:tracePt t="65614" x="2279650" y="3937000"/>
          <p14:tracePt t="65630" x="2368550" y="3937000"/>
          <p14:tracePt t="65647" x="2413000" y="3937000"/>
          <p14:tracePt t="65664" x="2457450" y="3937000"/>
          <p14:tracePt t="65680" x="2565400" y="3930650"/>
          <p14:tracePt t="65697" x="2711450" y="3930650"/>
          <p14:tracePt t="65713" x="2851150" y="3930650"/>
          <p14:tracePt t="65730" x="2940050" y="3930650"/>
          <p14:tracePt t="65747" x="2978150" y="3924300"/>
          <p14:tracePt t="65763" x="2984500" y="3924300"/>
          <p14:tracePt t="65780" x="2997200" y="3924300"/>
          <p14:tracePt t="65797" x="3073400" y="3924300"/>
          <p14:tracePt t="65813" x="3143250" y="3924300"/>
          <p14:tracePt t="65816" x="3168650" y="3924300"/>
          <p14:tracePt t="65830" x="3175000" y="3924300"/>
          <p14:tracePt t="65847" x="3181350" y="3924300"/>
          <p14:tracePt t="65864" x="3187700" y="3924300"/>
          <p14:tracePt t="65903" x="3194050" y="3924300"/>
          <p14:tracePt t="65935" x="3206750" y="3917950"/>
          <p14:tracePt t="65953" x="3206750" y="3911600"/>
          <p14:tracePt t="65993" x="3219450" y="3911600"/>
          <p14:tracePt t="66039" x="3225800" y="3911600"/>
          <p14:tracePt t="66146" x="3225800" y="3898900"/>
          <p14:tracePt t="66153" x="3225800" y="3892550"/>
          <p14:tracePt t="66164" x="3225800" y="3879850"/>
          <p14:tracePt t="66181" x="3225800" y="3822700"/>
          <p14:tracePt t="66197" x="3225800" y="3784600"/>
          <p14:tracePt t="66200" x="3225800" y="3765550"/>
          <p14:tracePt t="66215" x="3225800" y="3746500"/>
          <p14:tracePt t="66232" x="3225800" y="3714750"/>
          <p14:tracePt t="66247" x="3225800" y="3708400"/>
          <p14:tracePt t="66339" x="3219450" y="3708400"/>
          <p14:tracePt t="66379" x="3213100" y="3708400"/>
          <p14:tracePt t="66386" x="3206750" y="3714750"/>
          <p14:tracePt t="66397" x="3206750" y="3721100"/>
          <p14:tracePt t="66414" x="3200400" y="3752850"/>
          <p14:tracePt t="66416" x="3200400" y="3765550"/>
          <p14:tracePt t="66432" x="3194050" y="3784600"/>
          <p14:tracePt t="66447" x="3194050" y="3790950"/>
          <p14:tracePt t="66464" x="3194050" y="3797300"/>
          <p14:tracePt t="66555" x="3194050" y="3790950"/>
          <p14:tracePt t="66563" x="3194050" y="3784600"/>
          <p14:tracePt t="66569" x="3194050" y="3771900"/>
          <p14:tracePt t="66597" x="3194050" y="3765550"/>
          <p14:tracePt t="66681" x="3194050" y="3771900"/>
          <p14:tracePt t="66692" x="3194050" y="3790950"/>
          <p14:tracePt t="66698" x="3194050" y="3810000"/>
          <p14:tracePt t="66714" x="3194050" y="3835400"/>
          <p14:tracePt t="66730" x="3194050" y="3841750"/>
          <p14:tracePt t="67335" x="3194050" y="3835400"/>
          <p14:tracePt t="67345" x="3181350" y="3816350"/>
          <p14:tracePt t="67363" x="3175000" y="3784600"/>
          <p14:tracePt t="67380" x="3155950" y="3746500"/>
          <p14:tracePt t="67396" x="3143250" y="3689350"/>
          <p14:tracePt t="67413" x="3124200" y="3638550"/>
          <p14:tracePt t="67430" x="3117850" y="3613150"/>
          <p14:tracePt t="67447" x="3086100" y="3581400"/>
          <p14:tracePt t="67463" x="3048000" y="3549650"/>
          <p14:tracePt t="67481" x="2997200" y="3492500"/>
          <p14:tracePt t="67496" x="2965450" y="3467100"/>
          <p14:tracePt t="67513" x="2908300" y="3454400"/>
          <p14:tracePt t="67530" x="2876550" y="3454400"/>
          <p14:tracePt t="67546" x="2844800" y="3454400"/>
          <p14:tracePt t="67563" x="2806700" y="3454400"/>
          <p14:tracePt t="67580" x="2743200" y="3505200"/>
          <p14:tracePt t="67596" x="2673350" y="3556000"/>
          <p14:tracePt t="67613" x="2584450" y="3613150"/>
          <p14:tracePt t="67630" x="2495550" y="3676650"/>
          <p14:tracePt t="67633" x="2476500" y="3689350"/>
          <p14:tracePt t="67647" x="2457450" y="3727450"/>
          <p14:tracePt t="67663" x="2457450" y="3771900"/>
          <p14:tracePt t="67680" x="2470150" y="3854450"/>
          <p14:tracePt t="67696" x="2527300" y="3949700"/>
          <p14:tracePt t="67713" x="2565400" y="3994150"/>
          <p14:tracePt t="67730" x="2609850" y="4006850"/>
          <p14:tracePt t="67746" x="2660650" y="4013200"/>
          <p14:tracePt t="67763" x="2755900" y="4013200"/>
          <p14:tracePt t="67780" x="2914650" y="4013200"/>
          <p14:tracePt t="67796" x="3219450" y="4013200"/>
          <p14:tracePt t="67813" x="3543300" y="4013200"/>
          <p14:tracePt t="67829" x="3752850" y="4025900"/>
          <p14:tracePt t="67834" x="3810000" y="4025900"/>
          <p14:tracePt t="67849" x="3898900" y="4025900"/>
          <p14:tracePt t="67863" x="3911600" y="4019550"/>
          <p14:tracePt t="67879" x="3930650" y="3994150"/>
          <p14:tracePt t="67896" x="3937000" y="3956050"/>
          <p14:tracePt t="67913" x="3937000" y="3930650"/>
          <p14:tracePt t="67929" x="3956050" y="3886200"/>
          <p14:tracePt t="67946" x="3956050" y="3854450"/>
          <p14:tracePt t="67963" x="3956050" y="3816350"/>
          <p14:tracePt t="67979" x="3956050" y="3784600"/>
          <p14:tracePt t="67996" x="3949700" y="3759200"/>
          <p14:tracePt t="68013" x="3949700" y="3708400"/>
          <p14:tracePt t="68029" x="3937000" y="3663950"/>
          <p14:tracePt t="68047" x="3892550" y="3594100"/>
          <p14:tracePt t="68063" x="3886200" y="3581400"/>
          <p14:tracePt t="68079" x="3841750" y="3562350"/>
          <p14:tracePt t="68096" x="3803650" y="3556000"/>
          <p14:tracePt t="68113" x="3740150" y="3543300"/>
          <p14:tracePt t="68129" x="3651250" y="3524250"/>
          <p14:tracePt t="68146" x="3562350" y="3511550"/>
          <p14:tracePt t="68163" x="3467100" y="3492500"/>
          <p14:tracePt t="68179" x="3384550" y="3479800"/>
          <p14:tracePt t="68197" x="3308350" y="3467100"/>
          <p14:tracePt t="68213" x="3263900" y="3460750"/>
          <p14:tracePt t="68229" x="3219450" y="3460750"/>
          <p14:tracePt t="68247" x="3143250" y="3454400"/>
          <p14:tracePt t="68263" x="3054350" y="3454400"/>
          <p14:tracePt t="68279" x="2965450" y="3454400"/>
          <p14:tracePt t="68296" x="2901950" y="3454400"/>
          <p14:tracePt t="68313" x="2857500" y="3454400"/>
          <p14:tracePt t="68329" x="2806700" y="3467100"/>
          <p14:tracePt t="68346" x="2768600" y="3479800"/>
          <p14:tracePt t="68362" x="2717800" y="3505200"/>
          <p14:tracePt t="68380" x="2686050" y="3536950"/>
          <p14:tracePt t="68396" x="2654300" y="3562350"/>
          <p14:tracePt t="68413" x="2641600" y="3600450"/>
          <p14:tracePt t="68432" x="2616200" y="3670300"/>
          <p14:tracePt t="68447" x="2609850" y="3721100"/>
          <p14:tracePt t="68464" x="2603500" y="3759200"/>
          <p14:tracePt t="68479" x="2603500" y="3803650"/>
          <p14:tracePt t="68496" x="2603500" y="3841750"/>
          <p14:tracePt t="68513" x="2628900" y="3879850"/>
          <p14:tracePt t="68529" x="2679700" y="3905250"/>
          <p14:tracePt t="68546" x="2749550" y="3943350"/>
          <p14:tracePt t="68563" x="2806700" y="3968750"/>
          <p14:tracePt t="68579" x="2857500" y="3981450"/>
          <p14:tracePt t="68596" x="2889250" y="4000500"/>
          <p14:tracePt t="68613" x="2933700" y="4000500"/>
          <p14:tracePt t="68629" x="3009900" y="4019550"/>
          <p14:tracePt t="68647" x="3111500" y="4019550"/>
          <p14:tracePt t="68663" x="3162300" y="4019550"/>
          <p14:tracePt t="68679" x="3187700" y="4019550"/>
          <p14:tracePt t="68696" x="3194050" y="4019550"/>
          <p14:tracePt t="68712" x="3206750" y="4013200"/>
          <p14:tracePt t="68729" x="3232150" y="4000500"/>
          <p14:tracePt t="68746" x="3257550" y="3987800"/>
          <p14:tracePt t="68762" x="3308350" y="3949700"/>
          <p14:tracePt t="68779" x="3340100" y="3917950"/>
          <p14:tracePt t="68796" x="3359150" y="3892550"/>
          <p14:tracePt t="68813" x="3384550" y="3867150"/>
          <p14:tracePt t="68829" x="3397250" y="3841750"/>
          <p14:tracePt t="68846" x="3403600" y="3829050"/>
          <p14:tracePt t="68961" x="3403600" y="3841750"/>
          <p14:tracePt t="68967" x="3409950" y="3873500"/>
          <p14:tracePt t="68979" x="3416300" y="3879850"/>
          <p14:tracePt t="68996" x="3454400" y="3917950"/>
          <p14:tracePt t="69012" x="3498850" y="3949700"/>
          <p14:tracePt t="69029" x="3536950" y="3962400"/>
          <p14:tracePt t="69046" x="3556000" y="3968750"/>
          <p14:tracePt t="69065" x="3568700" y="3968750"/>
          <p14:tracePt t="69082" x="3575050" y="3968750"/>
          <p14:tracePt t="69095" x="3594100" y="3968750"/>
          <p14:tracePt t="69112" x="3613150" y="3968750"/>
          <p14:tracePt t="69147" x="3613150" y="3962400"/>
          <p14:tracePt t="69162" x="3619500" y="3962400"/>
          <p14:tracePt t="69179" x="3619500" y="3956050"/>
          <p14:tracePt t="69196" x="3619500" y="3949700"/>
          <p14:tracePt t="69212" x="3632200" y="3943350"/>
          <p14:tracePt t="69229" x="3632200" y="3937000"/>
          <p14:tracePt t="69246" x="3632200" y="3930650"/>
          <p14:tracePt t="69248" x="3632200" y="3924300"/>
          <p14:tracePt t="69266" x="3632200" y="3917950"/>
          <p14:tracePt t="69279" x="3638550" y="3905250"/>
          <p14:tracePt t="69296" x="3651250" y="3892550"/>
          <p14:tracePt t="69312" x="3651250" y="3879850"/>
          <p14:tracePt t="69345" x="3657600" y="3873500"/>
          <p14:tracePt t="69431" x="3663950" y="3873500"/>
          <p14:tracePt t="69495" x="3663950" y="3879850"/>
          <p14:tracePt t="69502" x="3663950" y="3898900"/>
          <p14:tracePt t="69512" x="3663950" y="3917950"/>
          <p14:tracePt t="69528" x="3651250" y="3943350"/>
          <p14:tracePt t="69545" x="3651250" y="3949700"/>
          <p14:tracePt t="69562" x="3651250" y="3956050"/>
          <p14:tracePt t="69639" x="3657600" y="3943350"/>
          <p14:tracePt t="69646" x="3663950" y="3924300"/>
          <p14:tracePt t="69662" x="3676650" y="3892550"/>
          <p14:tracePt t="69679" x="3683000" y="3873500"/>
          <p14:tracePt t="69695" x="3683000" y="3860800"/>
          <p14:tracePt t="69785" x="3676650" y="3860800"/>
          <p14:tracePt t="69799" x="3676650" y="3867150"/>
          <p14:tracePt t="69814" x="3676650" y="3873500"/>
          <p14:tracePt t="69903" x="3683000" y="3873500"/>
          <p14:tracePt t="69911" x="3689350" y="3860800"/>
          <p14:tracePt t="69928" x="3695700" y="3854450"/>
          <p14:tracePt t="70016" x="3695700" y="3867150"/>
          <p14:tracePt t="70023" x="3689350" y="3879850"/>
          <p14:tracePt t="70031" x="3683000" y="3892550"/>
          <p14:tracePt t="70045" x="3683000" y="3898900"/>
          <p14:tracePt t="70062" x="3676650" y="3905250"/>
          <p14:tracePt t="70673" x="3670300" y="3905250"/>
          <p14:tracePt t="70695" x="3663950" y="3905250"/>
          <p14:tracePt t="70705" x="3657600" y="3905250"/>
          <p14:tracePt t="70711" x="3651250" y="3898900"/>
          <p14:tracePt t="70728" x="3638550" y="3867150"/>
          <p14:tracePt t="70745" x="3625850" y="3841750"/>
          <p14:tracePt t="70761" x="3619500" y="3816350"/>
          <p14:tracePt t="70778" x="3619500" y="3784600"/>
          <p14:tracePt t="70795" x="3619500" y="3746500"/>
          <p14:tracePt t="70811" x="3619500" y="3695700"/>
          <p14:tracePt t="70828" x="3632200" y="3632200"/>
          <p14:tracePt t="70845" x="3651250" y="3581400"/>
          <p14:tracePt t="70848" x="3670300" y="3562350"/>
          <p14:tracePt t="70861" x="3676650" y="3543300"/>
          <p14:tracePt t="70878" x="3708400" y="3511550"/>
          <p14:tracePt t="70896" x="3740150" y="3505200"/>
          <p14:tracePt t="70911" x="3784600" y="3479800"/>
          <p14:tracePt t="70928" x="3810000" y="3473450"/>
          <p14:tracePt t="70945" x="3829050" y="3467100"/>
          <p14:tracePt t="70961" x="3892550" y="3467100"/>
          <p14:tracePt t="70978" x="3987800" y="3492500"/>
          <p14:tracePt t="70995" x="4089400" y="3530600"/>
          <p14:tracePt t="71011" x="4197350" y="3606800"/>
          <p14:tracePt t="71028" x="4298950" y="3683000"/>
          <p14:tracePt t="71045" x="4362450" y="3733800"/>
          <p14:tracePt t="71061" x="4375150" y="3752850"/>
          <p14:tracePt t="71064" x="4381500" y="3771900"/>
          <p14:tracePt t="71079" x="4387850" y="3810000"/>
          <p14:tracePt t="71095" x="4400550" y="3829050"/>
          <p14:tracePt t="71112" x="4419600" y="3860800"/>
          <p14:tracePt t="71128" x="4425950" y="3879850"/>
          <p14:tracePt t="71145" x="4432300" y="3892550"/>
          <p14:tracePt t="71161" x="4438650" y="3892550"/>
          <p14:tracePt t="71194" x="4445000" y="3892550"/>
          <p14:tracePt t="71211" x="4464050" y="3892550"/>
          <p14:tracePt t="71228" x="4489450" y="3879850"/>
          <p14:tracePt t="71245" x="4521200" y="3860800"/>
          <p14:tracePt t="71261" x="4572000" y="3835400"/>
          <p14:tracePt t="71279" x="4654550" y="3790950"/>
          <p14:tracePt t="71294" x="4711700" y="3765550"/>
          <p14:tracePt t="71311" x="4794250" y="3727450"/>
          <p14:tracePt t="71328" x="4870450" y="3702050"/>
          <p14:tracePt t="71344" x="4902200" y="3683000"/>
          <p14:tracePt t="71361" x="4933950" y="3683000"/>
          <p14:tracePt t="71378" x="4965700" y="3683000"/>
          <p14:tracePt t="71394" x="4984750" y="3683000"/>
          <p14:tracePt t="71411" x="4991100" y="3695700"/>
          <p14:tracePt t="71428" x="5003800" y="3721100"/>
          <p14:tracePt t="71445" x="5003800" y="3740150"/>
          <p14:tracePt t="71462" x="5016500" y="3765550"/>
          <p14:tracePt t="71479" x="5067300" y="3784600"/>
          <p14:tracePt t="71495" x="5105400" y="3790950"/>
          <p14:tracePt t="71511" x="5194300" y="3790950"/>
          <p14:tracePt t="71528" x="5283200" y="3778250"/>
          <p14:tracePt t="71545" x="5384800" y="3746500"/>
          <p14:tracePt t="71561" x="5480050" y="3727450"/>
          <p14:tracePt t="71578" x="5588000" y="3708400"/>
          <p14:tracePt t="71594" x="5657850" y="3708400"/>
          <p14:tracePt t="71611" x="5664200" y="3708400"/>
          <p14:tracePt t="71628" x="5683250" y="3733800"/>
          <p14:tracePt t="71644" x="5695950" y="3771900"/>
          <p14:tracePt t="71661" x="5734050" y="3810000"/>
          <p14:tracePt t="71678" x="5772150" y="3816350"/>
          <p14:tracePt t="71679" x="5816600" y="3822700"/>
          <p14:tracePt t="71695" x="5975350" y="3822700"/>
          <p14:tracePt t="71711" x="6273800" y="3822700"/>
          <p14:tracePt t="71728" x="6724650" y="3822700"/>
          <p14:tracePt t="71744" x="7207250" y="3822700"/>
          <p14:tracePt t="71761" x="7600950" y="3822700"/>
          <p14:tracePt t="71778" x="7867650" y="3784600"/>
          <p14:tracePt t="71794" x="8026400" y="3778250"/>
          <p14:tracePt t="71811" x="8140700" y="3778250"/>
          <p14:tracePt t="71827" x="8229600" y="3803650"/>
          <p14:tracePt t="71844" x="8274050" y="3841750"/>
          <p14:tracePt t="71861" x="8293100" y="3848100"/>
          <p14:tracePt t="71911" x="8274050" y="3848100"/>
          <p14:tracePt t="71919" x="8223250" y="3848100"/>
          <p14:tracePt t="71928" x="8115300" y="3841750"/>
          <p14:tracePt t="71944" x="7696200" y="3829050"/>
          <p14:tracePt t="71960" x="7080250" y="3829050"/>
          <p14:tracePt t="71977" x="6508750" y="3829050"/>
          <p14:tracePt t="71994" x="6115050" y="3829050"/>
          <p14:tracePt t="72011" x="5886450" y="3892550"/>
          <p14:tracePt t="72028" x="5772150" y="3924300"/>
          <p14:tracePt t="72044" x="5702300" y="3930650"/>
          <p14:tracePt t="72061" x="5657850" y="3930650"/>
          <p14:tracePt t="72078" x="5638800" y="3930650"/>
          <p14:tracePt t="72094" x="5467350" y="3930650"/>
          <p14:tracePt t="72111" x="5334000" y="3930650"/>
          <p14:tracePt t="72127" x="5232400" y="3930650"/>
          <p14:tracePt t="72144" x="5162550" y="3930650"/>
          <p14:tracePt t="72161" x="5118100" y="3930650"/>
          <p14:tracePt t="72177" x="5105400" y="3930650"/>
          <p14:tracePt t="72194" x="5086350" y="3930650"/>
          <p14:tracePt t="72211" x="5048250" y="3924300"/>
          <p14:tracePt t="72227" x="4991100" y="3924300"/>
          <p14:tracePt t="72244" x="4895850" y="3924300"/>
          <p14:tracePt t="72260" x="4768850" y="3924300"/>
          <p14:tracePt t="72277" x="4610100" y="3924300"/>
          <p14:tracePt t="72295" x="4267200" y="3924300"/>
          <p14:tracePt t="72310" x="4076700" y="3924300"/>
          <p14:tracePt t="72327" x="3924300" y="3924300"/>
          <p14:tracePt t="72344" x="3867150" y="3917950"/>
          <p14:tracePt t="72360" x="3854450" y="3917950"/>
          <p14:tracePt t="72639" x="3854450" y="3911600"/>
          <p14:tracePt t="72647" x="3860800" y="3905250"/>
          <p14:tracePt t="72656" x="3930650" y="3905250"/>
          <p14:tracePt t="72662" x="4013200" y="3905250"/>
          <p14:tracePt t="72677" x="4108450" y="3905250"/>
          <p14:tracePt t="72694" x="4438650" y="3905250"/>
          <p14:tracePt t="72710" x="4610100" y="3905250"/>
          <p14:tracePt t="72727" x="4724400" y="3898900"/>
          <p14:tracePt t="72744" x="4737100" y="3898900"/>
          <p14:tracePt t="73001" x="4749800" y="3898900"/>
          <p14:tracePt t="73007" x="4768850" y="3898900"/>
          <p14:tracePt t="73017" x="4800600" y="3898900"/>
          <p14:tracePt t="73027" x="4819650" y="3892550"/>
          <p14:tracePt t="73044" x="4864100" y="3879850"/>
          <p14:tracePt t="73060" x="4876800" y="3879850"/>
          <p14:tracePt t="73077" x="4883150" y="3879850"/>
          <p14:tracePt t="75447" x="4883150" y="3867150"/>
          <p14:tracePt t="75456" x="4883150" y="3854450"/>
          <p14:tracePt t="75463" x="4883150" y="3835400"/>
          <p14:tracePt t="75476" x="4883150" y="3816350"/>
          <p14:tracePt t="75492" x="4876800" y="3752850"/>
          <p14:tracePt t="75509" x="4838700" y="3651250"/>
          <p14:tracePt t="75527" x="4737100" y="3479800"/>
          <p14:tracePt t="75542" x="4667250" y="3378200"/>
          <p14:tracePt t="75559" x="4610100" y="3302000"/>
          <p14:tracePt t="75576" x="4514850" y="3244850"/>
          <p14:tracePt t="75592" x="4413250" y="3213100"/>
          <p14:tracePt t="75609" x="4305300" y="3200400"/>
          <p14:tracePt t="75626" x="4184650" y="3187700"/>
          <p14:tracePt t="75642" x="4013200" y="3168650"/>
          <p14:tracePt t="75659" x="3829050" y="3168650"/>
          <p14:tracePt t="75676" x="3670300" y="3168650"/>
          <p14:tracePt t="75693" x="3517900" y="3168650"/>
          <p14:tracePt t="75695" x="3448050" y="3187700"/>
          <p14:tracePt t="75709" x="3390900" y="3200400"/>
          <p14:tracePt t="75727" x="3289300" y="3257550"/>
          <p14:tracePt t="75742" x="3276600" y="3270250"/>
          <p14:tracePt t="75759" x="3244850" y="3302000"/>
          <p14:tracePt t="75776" x="3238500" y="3352800"/>
          <p14:tracePt t="75792" x="3238500" y="3390900"/>
          <p14:tracePt t="75809" x="3219450" y="3416300"/>
          <p14:tracePt t="75826" x="3219450" y="3448050"/>
          <p14:tracePt t="75842" x="3213100" y="3486150"/>
          <p14:tracePt t="75859" x="3213100" y="3511550"/>
          <p14:tracePt t="75875" x="3213100" y="3543300"/>
          <p14:tracePt t="75892" x="3213100" y="3575050"/>
          <p14:tracePt t="75909" x="3219450" y="3594100"/>
          <p14:tracePt t="75928" x="3225800" y="3606800"/>
          <p14:tracePt t="75944" x="3232150" y="3619500"/>
          <p14:tracePt t="75959" x="3238500" y="3632200"/>
          <p14:tracePt t="75975" x="3251200" y="3644900"/>
          <p14:tracePt t="75992" x="3263900" y="3676650"/>
          <p14:tracePt t="76009" x="3263900" y="3683000"/>
          <p14:tracePt t="76025" x="3263900" y="3708400"/>
          <p14:tracePt t="76042" x="3263900" y="3746500"/>
          <p14:tracePt t="76059" x="3263900" y="3778250"/>
          <p14:tracePt t="76076" x="3263900" y="3816350"/>
          <p14:tracePt t="76092" x="3263900" y="3829050"/>
          <p14:tracePt t="76109" x="3263900" y="3841750"/>
          <p14:tracePt t="76128" x="3270250" y="3854450"/>
          <p14:tracePt t="76143" x="3282950" y="3867150"/>
          <p14:tracePt t="76159" x="3289300" y="3879850"/>
          <p14:tracePt t="76176" x="3302000" y="3892550"/>
          <p14:tracePt t="76192" x="3308350" y="3898900"/>
          <p14:tracePt t="76225" x="3314700" y="3898900"/>
          <p14:tracePt t="76242" x="3321050" y="3898900"/>
          <p14:tracePt t="76259" x="3340100" y="3898900"/>
          <p14:tracePt t="76276" x="3359150" y="3898900"/>
          <p14:tracePt t="76292" x="3365500" y="3898900"/>
          <p14:tracePt t="76309" x="3378200" y="3898900"/>
          <p14:tracePt t="76325" x="3384550" y="3898900"/>
          <p14:tracePt t="76343" x="3409950" y="3892550"/>
          <p14:tracePt t="76359" x="3422650" y="3879850"/>
          <p14:tracePt t="76375" x="3448050" y="3854450"/>
          <p14:tracePt t="76392" x="3467100" y="3829050"/>
          <p14:tracePt t="76409" x="3479800" y="3822700"/>
          <p14:tracePt t="76426" x="3492500" y="3810000"/>
          <p14:tracePt t="76442" x="3505200" y="3797300"/>
          <p14:tracePt t="76459" x="3517900" y="3790950"/>
          <p14:tracePt t="76475" x="3530600" y="3784600"/>
          <p14:tracePt t="76492" x="3530600" y="3771900"/>
          <p14:tracePt t="76509" x="3543300" y="3746500"/>
          <p14:tracePt t="76526" x="3562350" y="3702050"/>
          <p14:tracePt t="76528" x="3575050" y="3676650"/>
          <p14:tracePt t="76542" x="3606800" y="3638550"/>
          <p14:tracePt t="76559" x="3613150" y="3606800"/>
          <p14:tracePt t="76575" x="3613150" y="3600450"/>
          <p14:tracePt t="76592" x="3613150" y="3587750"/>
          <p14:tracePt t="76625" x="3613150" y="3581400"/>
          <p14:tracePt t="76642" x="3613150" y="3562350"/>
          <p14:tracePt t="76659" x="3606800" y="3549650"/>
          <p14:tracePt t="76675" x="3594100" y="3536950"/>
          <p14:tracePt t="76692" x="3587750" y="3530600"/>
          <p14:tracePt t="76708" x="3581400" y="3524250"/>
          <p14:tracePt t="76725" x="3568700" y="3517900"/>
          <p14:tracePt t="76759" x="3549650" y="3517900"/>
          <p14:tracePt t="76775" x="3530600" y="3524250"/>
          <p14:tracePt t="76792" x="3505200" y="3530600"/>
          <p14:tracePt t="76809" x="3460750" y="3556000"/>
          <p14:tracePt t="76825" x="3416300" y="3594100"/>
          <p14:tracePt t="76842" x="3390900" y="3625850"/>
          <p14:tracePt t="76859" x="3365500" y="3657600"/>
          <p14:tracePt t="76875" x="3340100" y="3702050"/>
          <p14:tracePt t="76892" x="3333750" y="3727450"/>
          <p14:tracePt t="76908" x="3333750" y="3771900"/>
          <p14:tracePt t="76925" x="3333750" y="3816350"/>
          <p14:tracePt t="76943" x="3333750" y="3873500"/>
          <p14:tracePt t="76958" x="3333750" y="3924300"/>
          <p14:tracePt t="76975" x="3340100" y="3975100"/>
          <p14:tracePt t="76992" x="3346450" y="4013200"/>
          <p14:tracePt t="77008" x="3359150" y="4025900"/>
          <p14:tracePt t="77025" x="3365500" y="4038600"/>
          <p14:tracePt t="77042" x="3371850" y="4038600"/>
          <p14:tracePt t="77075" x="3390900" y="4038600"/>
          <p14:tracePt t="77092" x="3416300" y="4038600"/>
          <p14:tracePt t="77108" x="3511550" y="4013200"/>
          <p14:tracePt t="77112" x="3556000" y="4006850"/>
          <p14:tracePt t="77125" x="3600450" y="3987800"/>
          <p14:tracePt t="77141" x="3625850" y="3975100"/>
          <p14:tracePt t="77145" x="3638550" y="3975100"/>
          <p14:tracePt t="77158" x="3651250" y="3962400"/>
          <p14:tracePt t="77175" x="3651250" y="3956050"/>
          <p14:tracePt t="77194" x="3651250" y="3937000"/>
          <p14:tracePt t="77208" x="3663950" y="3905250"/>
          <p14:tracePt t="77225" x="3670300" y="3860800"/>
          <p14:tracePt t="77242" x="3676650" y="3803650"/>
          <p14:tracePt t="77258" x="3683000" y="3771900"/>
          <p14:tracePt t="77275" x="3689350" y="3740150"/>
          <p14:tracePt t="77291" x="3689350" y="3721100"/>
          <p14:tracePt t="77308" x="3689350" y="3714750"/>
          <p14:tracePt t="77325" x="3683000" y="3702050"/>
          <p14:tracePt t="77342" x="3676650" y="3689350"/>
          <p14:tracePt t="77358" x="3663950" y="3676650"/>
          <p14:tracePt t="77391" x="3657600" y="3676650"/>
          <p14:tracePt t="77835" x="3651250" y="3676650"/>
          <p14:tracePt t="77847" x="3651250" y="3670300"/>
          <p14:tracePt t="77856" x="3651250" y="3663950"/>
          <p14:tracePt t="77938" x="3644900" y="3657600"/>
          <p14:tracePt t="78210" x="3638550" y="3657600"/>
          <p14:tracePt t="78474" x="3625850" y="3657600"/>
          <p14:tracePt t="78480" x="3613150" y="3657600"/>
          <p14:tracePt t="78491" x="3556000" y="3657600"/>
          <p14:tracePt t="78509" x="3416300" y="3663950"/>
          <p14:tracePt t="78524" x="3238500" y="3663950"/>
          <p14:tracePt t="78541" x="3067050" y="3676650"/>
          <p14:tracePt t="78559" x="2952750" y="3683000"/>
          <p14:tracePt t="78641" x="2946400" y="3683000"/>
          <p14:tracePt t="78656" x="2940050" y="3683000"/>
          <p14:tracePt t="78663" x="2933700" y="3683000"/>
          <p14:tracePt t="78721" x="2933700" y="3689350"/>
          <p14:tracePt t="78743" x="2927350" y="3695700"/>
          <p14:tracePt t="78754" x="2914650" y="3702050"/>
          <p14:tracePt t="78769" x="2914650" y="3708400"/>
          <p14:tracePt t="78816" x="2914650" y="3714750"/>
          <p14:tracePt t="78839" x="2927350" y="3714750"/>
          <p14:tracePt t="78848" x="2946400" y="3714750"/>
          <p14:tracePt t="78858" x="2959100" y="3714750"/>
          <p14:tracePt t="78874" x="3035300" y="3714750"/>
          <p14:tracePt t="78891" x="3181350" y="3721100"/>
          <p14:tracePt t="78908" x="3333750" y="3740150"/>
          <p14:tracePt t="78924" x="3460750" y="3752850"/>
          <p14:tracePt t="78941" x="3505200" y="3759200"/>
          <p14:tracePt t="78943" x="3511550" y="3759200"/>
          <p14:tracePt t="78958" x="3511550" y="3765550"/>
          <p14:tracePt t="79664" x="3517900" y="3771900"/>
          <p14:tracePt t="79673" x="3530600" y="3771900"/>
          <p14:tracePt t="79691" x="3587750" y="3771900"/>
          <p14:tracePt t="79707" x="3721100" y="3771900"/>
          <p14:tracePt t="79724" x="3898900" y="3771900"/>
          <p14:tracePt t="79741" x="4025900" y="3784600"/>
          <p14:tracePt t="79757" x="4095750" y="3803650"/>
          <p14:tracePt t="79791" x="4095750" y="3810000"/>
          <p14:tracePt t="80297" x="4140200" y="3810000"/>
          <p14:tracePt t="80304" x="4216400" y="3810000"/>
          <p14:tracePt t="80311" x="4298950" y="3810000"/>
          <p14:tracePt t="80324" x="4381500" y="3810000"/>
          <p14:tracePt t="80340" x="4603750" y="3810000"/>
          <p14:tracePt t="80357" x="4756150" y="3822700"/>
          <p14:tracePt t="80375" x="4800600" y="3822700"/>
          <p14:tracePt t="80392" x="4806950" y="3829050"/>
          <p14:tracePt t="81035" x="4826000" y="3829050"/>
          <p14:tracePt t="81043" x="4851400" y="3829050"/>
          <p14:tracePt t="81058" x="4953000" y="3848100"/>
          <p14:tracePt t="81073" x="5067300" y="3860800"/>
          <p14:tracePt t="81090" x="5194300" y="3873500"/>
          <p14:tracePt t="81107" x="5289550" y="3873500"/>
          <p14:tracePt t="81124" x="5295900" y="3873500"/>
          <p14:tracePt t="81216" x="5302250" y="3873500"/>
          <p14:tracePt t="81895" x="5308600" y="3873500"/>
          <p14:tracePt t="81904" x="5353050" y="3873500"/>
          <p14:tracePt t="81911" x="5410200" y="3873500"/>
          <p14:tracePt t="81925" x="5480050" y="3873500"/>
          <p14:tracePt t="81940" x="5613400" y="3873500"/>
          <p14:tracePt t="81944" x="5683250" y="3873500"/>
          <p14:tracePt t="81956" x="5734050" y="3873500"/>
          <p14:tracePt t="81973" x="5816600" y="3873500"/>
          <p14:tracePt t="81990" x="5829300" y="3873500"/>
          <p14:tracePt t="82177" x="5854700" y="3886200"/>
          <p14:tracePt t="82183" x="5892800" y="3886200"/>
          <p14:tracePt t="82192" x="5937250" y="3892550"/>
          <p14:tracePt t="82208" x="6013450" y="3898900"/>
          <p14:tracePt t="82223" x="6064250" y="3905250"/>
          <p14:tracePt t="82241" x="6096000" y="3905250"/>
          <p14:tracePt t="84231" x="6102350" y="3905250"/>
          <p14:tracePt t="84239" x="6102350" y="3898900"/>
          <p14:tracePt t="84255" x="6115050" y="3867150"/>
          <p14:tracePt t="84272" x="6121400" y="3841750"/>
          <p14:tracePt t="84289" x="6121400" y="3803650"/>
          <p14:tracePt t="84305" x="6121400" y="3778250"/>
          <p14:tracePt t="84322" x="6121400" y="3740150"/>
          <p14:tracePt t="84338" x="6121400" y="3727450"/>
          <p14:tracePt t="84355" x="6121400" y="3708400"/>
          <p14:tracePt t="84372" x="6121400" y="3695700"/>
          <p14:tracePt t="84807" x="6115050" y="3695700"/>
          <p14:tracePt t="84817" x="6096000" y="3695700"/>
          <p14:tracePt t="84824" x="6070600" y="3689350"/>
          <p14:tracePt t="84838" x="6007100" y="3689350"/>
          <p14:tracePt t="84855" x="5918200" y="3683000"/>
          <p14:tracePt t="84872" x="5816600" y="3663950"/>
          <p14:tracePt t="84888" x="5689600" y="3657600"/>
          <p14:tracePt t="84905" x="5537200" y="3632200"/>
          <p14:tracePt t="84921" x="5359400" y="3606800"/>
          <p14:tracePt t="84938" x="5111750" y="3587750"/>
          <p14:tracePt t="84955" x="4864100" y="3581400"/>
          <p14:tracePt t="84971" x="4648200" y="3575050"/>
          <p14:tracePt t="84988" x="4495800" y="3575050"/>
          <p14:tracePt t="85005" x="4387850" y="3575050"/>
          <p14:tracePt t="85022" x="4318000" y="3575050"/>
          <p14:tracePt t="85039" x="4254500" y="3575050"/>
          <p14:tracePt t="85055" x="4191000" y="3581400"/>
          <p14:tracePt t="85073" x="4089400" y="3594100"/>
          <p14:tracePt t="85088" x="3968750" y="3613150"/>
          <p14:tracePt t="85105" x="3829050" y="3632200"/>
          <p14:tracePt t="85121" x="3683000" y="3657600"/>
          <p14:tracePt t="85138" x="3549650" y="3676650"/>
          <p14:tracePt t="85155" x="3409950" y="3689350"/>
          <p14:tracePt t="85172" x="3302000" y="3721100"/>
          <p14:tracePt t="85188" x="3181350" y="3733800"/>
          <p14:tracePt t="85205" x="3067050" y="3752850"/>
          <p14:tracePt t="85221" x="2990850" y="3759200"/>
          <p14:tracePt t="85238" x="2959100" y="3765550"/>
          <p14:tracePt t="85255" x="2940050" y="3765550"/>
          <p14:tracePt t="85271" x="2927350" y="3765550"/>
          <p14:tracePt t="85288" x="2901950" y="3778250"/>
          <p14:tracePt t="85305" x="2876550" y="3778250"/>
          <p14:tracePt t="85321" x="2832100" y="3784600"/>
          <p14:tracePt t="85338" x="2800350" y="3803650"/>
          <p14:tracePt t="85355" x="2794000" y="3803650"/>
          <p14:tracePt t="85371" x="2781300" y="3803650"/>
          <p14:tracePt t="85447" x="2781300" y="3810000"/>
          <p14:tracePt t="85456" x="2774950" y="3810000"/>
          <p14:tracePt t="85473" x="2774950" y="3816350"/>
          <p14:tracePt t="85488" x="2768600" y="3829050"/>
          <p14:tracePt t="85505" x="2762250" y="3854450"/>
          <p14:tracePt t="85521" x="2755900" y="3867150"/>
          <p14:tracePt t="85538" x="2755900" y="3879850"/>
          <p14:tracePt t="85760" x="2755900" y="3886200"/>
          <p14:tracePt t="85784" x="2755900" y="3892550"/>
          <p14:tracePt t="85839" x="2755900" y="3898900"/>
          <p14:tracePt t="85865" x="2768600" y="3892550"/>
          <p14:tracePt t="85871" x="2781300" y="3879850"/>
          <p14:tracePt t="85888" x="2800350" y="3860800"/>
          <p14:tracePt t="85905" x="2819400" y="3829050"/>
          <p14:tracePt t="85921" x="2832100" y="3803650"/>
          <p14:tracePt t="85938" x="2851150" y="3765550"/>
          <p14:tracePt t="85954" x="2876550" y="3721100"/>
          <p14:tracePt t="85971" x="2882900" y="3689350"/>
          <p14:tracePt t="85988" x="2882900" y="3663950"/>
          <p14:tracePt t="86005" x="2882900" y="3644900"/>
          <p14:tracePt t="86021" x="2882900" y="3638550"/>
          <p14:tracePt t="86038" x="2882900" y="3632200"/>
          <p14:tracePt t="86054" x="2876550" y="3625850"/>
          <p14:tracePt t="86097" x="2863850" y="3625850"/>
          <p14:tracePt t="86120" x="2857500" y="3625850"/>
          <p14:tracePt t="86138" x="2813050" y="3632200"/>
          <p14:tracePt t="86155" x="2755900" y="3683000"/>
          <p14:tracePt t="86171" x="2667000" y="3733800"/>
          <p14:tracePt t="86189" x="2616200" y="3771900"/>
          <p14:tracePt t="86205" x="2609850" y="3784600"/>
          <p14:tracePt t="86221" x="2603500" y="3784600"/>
          <p14:tracePt t="86239" x="2603500" y="3803650"/>
          <p14:tracePt t="86254" x="2603500" y="3835400"/>
          <p14:tracePt t="86271" x="2616200" y="3879850"/>
          <p14:tracePt t="86287" x="2641600" y="3917950"/>
          <p14:tracePt t="86304" x="2654300" y="3943350"/>
          <p14:tracePt t="86321" x="2660650" y="3949700"/>
          <p14:tracePt t="86338" x="2667000" y="3956050"/>
          <p14:tracePt t="86354" x="2673350" y="3956050"/>
          <p14:tracePt t="86371" x="2692400" y="3956050"/>
          <p14:tracePt t="86388" x="2724150" y="3949700"/>
          <p14:tracePt t="86405" x="2787650" y="3905250"/>
          <p14:tracePt t="86421" x="2838450" y="3867150"/>
          <p14:tracePt t="86424" x="2870200" y="3848100"/>
          <p14:tracePt t="86439" x="2908300" y="3810000"/>
          <p14:tracePt t="86455" x="2927350" y="3778250"/>
          <p14:tracePt t="86471" x="2940050" y="3746500"/>
          <p14:tracePt t="86488" x="2940050" y="3733800"/>
          <p14:tracePt t="86504" x="2940050" y="3714750"/>
          <p14:tracePt t="86521" x="2927350" y="3683000"/>
          <p14:tracePt t="86537" x="2914650" y="3663950"/>
          <p14:tracePt t="86554" x="2908300" y="3657600"/>
          <p14:tracePt t="86571" x="2882900" y="3651250"/>
          <p14:tracePt t="86587" x="2857500" y="3651250"/>
          <p14:tracePt t="86604" x="2838450" y="3651250"/>
          <p14:tracePt t="86621" x="2800350" y="3683000"/>
          <p14:tracePt t="86638" x="2762250" y="3759200"/>
          <p14:tracePt t="86655" x="2730500" y="3835400"/>
          <p14:tracePt t="86671" x="2730500" y="3873500"/>
          <p14:tracePt t="86688" x="2749550" y="3905250"/>
          <p14:tracePt t="86704" x="2768600" y="3924300"/>
          <p14:tracePt t="86721" x="2781300" y="3930650"/>
          <p14:tracePt t="86737" x="2794000" y="3930650"/>
          <p14:tracePt t="86754" x="2819400" y="3930650"/>
          <p14:tracePt t="86771" x="2857500" y="3917950"/>
          <p14:tracePt t="86788" x="2946400" y="3867150"/>
          <p14:tracePt t="86804" x="3009900" y="3829050"/>
          <p14:tracePt t="86821" x="3041650" y="3784600"/>
          <p14:tracePt t="86837" x="3041650" y="3759200"/>
          <p14:tracePt t="86854" x="3041650" y="3740150"/>
          <p14:tracePt t="86903" x="3041650" y="3733800"/>
          <p14:tracePt t="86919" x="3035300" y="3733800"/>
          <p14:tracePt t="86927" x="3022600" y="3740150"/>
          <p14:tracePt t="86937" x="3016250" y="3740150"/>
          <p14:tracePt t="86954" x="3009900" y="3746500"/>
          <p14:tracePt t="87225" x="2990850" y="3759200"/>
          <p14:tracePt t="87231" x="2978150" y="3759200"/>
          <p14:tracePt t="87239" x="2952750" y="3765550"/>
          <p14:tracePt t="87255" x="2908300" y="3784600"/>
          <p14:tracePt t="87270" x="2870200" y="3790950"/>
          <p14:tracePt t="87287" x="2851150" y="3790950"/>
          <p14:tracePt t="87304" x="2844800" y="3790950"/>
          <p14:tracePt t="87567" x="2838450" y="3790950"/>
          <p14:tracePt t="87591" x="2838450" y="3784600"/>
          <p14:tracePt t="87599" x="2832100" y="3771900"/>
          <p14:tracePt t="87607" x="2825750" y="3765550"/>
          <p14:tracePt t="87620" x="2819400" y="3759200"/>
          <p14:tracePt t="87637" x="2813050" y="3752850"/>
          <p14:tracePt t="87654" x="2800350" y="3752850"/>
          <p14:tracePt t="87673" x="2794000" y="3752850"/>
          <p14:tracePt t="87687" x="2768600" y="3752850"/>
          <p14:tracePt t="87704" x="2705100" y="3790950"/>
          <p14:tracePt t="87720" x="2654300" y="3835400"/>
          <p14:tracePt t="87737" x="2635250" y="3854450"/>
          <p14:tracePt t="87770" x="2635250" y="3860800"/>
          <p14:tracePt t="87803" x="2641600" y="3860800"/>
          <p14:tracePt t="87820" x="2660650" y="3860800"/>
          <p14:tracePt t="87837" x="2679700" y="3854450"/>
          <p14:tracePt t="87854" x="2698750" y="3841750"/>
          <p14:tracePt t="87870" x="2705100" y="3835400"/>
          <p14:tracePt t="87911" x="2705100" y="3829050"/>
          <p14:tracePt t="87926" x="2705100" y="3822700"/>
          <p14:tracePt t="87951" x="2692400" y="3822700"/>
          <p14:tracePt t="87959" x="2679700" y="3835400"/>
          <p14:tracePt t="87970" x="2673350" y="3848100"/>
          <p14:tracePt t="87987" x="2667000" y="3860800"/>
          <p14:tracePt t="88004" x="2667000" y="3867150"/>
          <p14:tracePt t="88071" x="2679700" y="3867150"/>
          <p14:tracePt t="88095" x="2686050" y="3867150"/>
          <p14:tracePt t="88113" x="2698750" y="3867150"/>
          <p14:tracePt t="88119" x="2705100" y="3867150"/>
          <p14:tracePt t="88128" x="2711450" y="3860800"/>
          <p14:tracePt t="88137" x="2717800" y="3854450"/>
          <p14:tracePt t="88153" x="2730500" y="3841750"/>
          <p14:tracePt t="88488" x="2730500" y="3848100"/>
          <p14:tracePt t="88511" x="2730500" y="3854450"/>
          <p14:tracePt t="88528" x="2730500" y="3860800"/>
          <p14:tracePt t="88536" x="2749550" y="3873500"/>
          <p14:tracePt t="88553" x="2813050" y="3898900"/>
          <p14:tracePt t="88572" x="2933700" y="3917950"/>
          <p14:tracePt t="88586" x="3086100" y="3930650"/>
          <p14:tracePt t="88603" x="3308350" y="3956050"/>
          <p14:tracePt t="88620" x="3575050" y="4000500"/>
          <p14:tracePt t="88636" x="3810000" y="4013200"/>
          <p14:tracePt t="88653" x="4070350" y="4051300"/>
          <p14:tracePt t="88670" x="4419600" y="4102100"/>
          <p14:tracePt t="88686" x="5099050" y="4197350"/>
          <p14:tracePt t="88703" x="5505450" y="4222750"/>
          <p14:tracePt t="88720" x="5816600" y="4222750"/>
          <p14:tracePt t="88736" x="6064250" y="4229100"/>
          <p14:tracePt t="88753" x="6254750" y="4241800"/>
          <p14:tracePt t="88770" x="6457950" y="4241800"/>
          <p14:tracePt t="88786" x="6667500" y="4248150"/>
          <p14:tracePt t="88803" x="6927850" y="4248150"/>
          <p14:tracePt t="88820" x="7143750" y="4248150"/>
          <p14:tracePt t="88836" x="7385050" y="4248150"/>
          <p14:tracePt t="88853" x="7613650" y="4248150"/>
          <p14:tracePt t="88870" x="7804150" y="4248150"/>
          <p14:tracePt t="88887" x="8077200" y="4279900"/>
          <p14:tracePt t="88903" x="8223250" y="4292600"/>
          <p14:tracePt t="88920" x="8312150" y="4292600"/>
          <p14:tracePt t="88936" x="8356600" y="4292600"/>
          <p14:tracePt t="88953" x="8413750" y="4273550"/>
          <p14:tracePt t="88970" x="8489950" y="4273550"/>
          <p14:tracePt t="88986" x="8566150" y="4273550"/>
          <p14:tracePt t="89003" x="8667750" y="4273550"/>
          <p14:tracePt t="89019" x="8794750" y="4273550"/>
          <p14:tracePt t="89036" x="8909050" y="4273550"/>
          <p14:tracePt t="89053" x="8972550" y="4273550"/>
          <p14:tracePt t="89071" x="9093200" y="4273550"/>
          <p14:tracePt t="89086" x="9169400" y="4273550"/>
          <p14:tracePt t="89103" x="9251950" y="4279900"/>
          <p14:tracePt t="89120" x="9302750" y="4286250"/>
          <p14:tracePt t="89136" x="9353550" y="4298950"/>
          <p14:tracePt t="89377" x="9359900" y="4298950"/>
          <p14:tracePt t="89520" x="9366250" y="4305300"/>
          <p14:tracePt t="89527" x="9366250" y="4330700"/>
          <p14:tracePt t="89536" x="9366250" y="4356100"/>
          <p14:tracePt t="89553" x="9372600" y="4419600"/>
          <p14:tracePt t="89570" x="9372600" y="4489450"/>
          <p14:tracePt t="89586" x="9372600" y="4546600"/>
          <p14:tracePt t="89602" x="9372600" y="4584700"/>
          <p14:tracePt t="89620" x="9372600" y="4622800"/>
          <p14:tracePt t="89636" x="9372600" y="4654550"/>
          <p14:tracePt t="89653" x="9372600" y="4686300"/>
          <p14:tracePt t="89669" x="9372600" y="4756150"/>
          <p14:tracePt t="89688" x="9347200" y="4883150"/>
          <p14:tracePt t="89703" x="9309100" y="4978400"/>
          <p14:tracePt t="89719" x="9277350" y="5080000"/>
          <p14:tracePt t="89736" x="9239250" y="5181600"/>
          <p14:tracePt t="89753" x="9220200" y="5245100"/>
          <p14:tracePt t="89771" x="9194800" y="5334000"/>
          <p14:tracePt t="89786" x="9188450" y="5391150"/>
          <p14:tracePt t="89803" x="9182100" y="5435600"/>
          <p14:tracePt t="89820" x="9169400" y="5461000"/>
          <p14:tracePt t="89836" x="9169400" y="5505450"/>
          <p14:tracePt t="89853" x="9163050" y="5543550"/>
          <p14:tracePt t="89869" x="9150350" y="5600700"/>
          <p14:tracePt t="89871" x="9144000" y="5645150"/>
          <p14:tracePt t="89887" x="9131300" y="5746750"/>
          <p14:tracePt t="89902" x="9131300" y="5848350"/>
          <p14:tracePt t="89919" x="9124950" y="5930900"/>
          <p14:tracePt t="89936" x="9112250" y="5975350"/>
          <p14:tracePt t="89953" x="9112250" y="6007100"/>
          <p14:tracePt t="89969" x="9112250" y="6045200"/>
          <p14:tracePt t="89986" x="9137650" y="6096000"/>
          <p14:tracePt t="90003" x="9169400" y="6172200"/>
          <p14:tracePt t="90020" x="9175750" y="6229350"/>
          <p14:tracePt t="90036" x="9175750" y="6248400"/>
          <p14:tracePt t="90053" x="9175750" y="6267450"/>
          <p14:tracePt t="90071" x="9175750" y="6286500"/>
          <p14:tracePt t="90087" x="9182100" y="6305550"/>
          <p14:tracePt t="90103" x="9194800" y="6330950"/>
          <p14:tracePt t="90119" x="9194800" y="6337300"/>
          <p14:tracePt t="90136" x="9201150" y="6343650"/>
          <p14:tracePt t="90208" x="9201150" y="6356350"/>
          <p14:tracePt t="90215" x="9201150" y="6375400"/>
          <p14:tracePt t="90222" x="9201150" y="6394450"/>
          <p14:tracePt t="90236" x="9201150" y="6407150"/>
          <p14:tracePt t="90253" x="9201150" y="6419850"/>
          <p14:tracePt t="90935" x="9201150" y="6426200"/>
          <p14:tracePt t="90943" x="9194800" y="6426200"/>
          <p14:tracePt t="90953" x="9169400" y="6426200"/>
          <p14:tracePt t="90969" x="9124950" y="6426200"/>
          <p14:tracePt t="90985" x="9093200" y="6426200"/>
          <p14:tracePt t="91002" x="9061450" y="6426200"/>
          <p14:tracePt t="91019" x="9029700" y="6426200"/>
          <p14:tracePt t="91036" x="8991600" y="6426200"/>
          <p14:tracePt t="91052" x="8953500" y="6426200"/>
          <p14:tracePt t="91069" x="8909050" y="6426200"/>
          <p14:tracePt t="91085" x="8864600" y="6426200"/>
          <p14:tracePt t="91103" x="8832850" y="6419850"/>
          <p14:tracePt t="91119" x="8826500" y="6419850"/>
          <p14:tracePt t="91135" x="8820150" y="6419850"/>
          <p14:tracePt t="91263" x="8813800" y="6419850"/>
          <p14:tracePt t="91287" x="8807450" y="6413500"/>
          <p14:tracePt t="91295" x="8801100" y="6413500"/>
          <p14:tracePt t="91303" x="8794750" y="6413500"/>
          <p14:tracePt t="91319" x="8743950" y="6400800"/>
          <p14:tracePt t="91335" x="8693150" y="6394450"/>
          <p14:tracePt t="91352" x="8623300" y="6375400"/>
          <p14:tracePt t="91369" x="8559800" y="6375400"/>
          <p14:tracePt t="91385" x="8496300" y="6362700"/>
          <p14:tracePt t="91402" x="8401050" y="6362700"/>
          <p14:tracePt t="91419" x="8293100" y="6356350"/>
          <p14:tracePt t="91435" x="8147050" y="6330950"/>
          <p14:tracePt t="91452" x="7956550" y="6311900"/>
          <p14:tracePt t="91469" x="7791450" y="6305550"/>
          <p14:tracePt t="91485" x="7670800" y="6305550"/>
          <p14:tracePt t="91489" x="7626350" y="6299200"/>
          <p14:tracePt t="91502" x="7550150" y="6292850"/>
          <p14:tracePt t="91518" x="7480300" y="6273800"/>
          <p14:tracePt t="91535" x="7423150" y="6273800"/>
          <p14:tracePt t="91552" x="7366000" y="6267450"/>
          <p14:tracePt t="91569" x="7334250" y="6261100"/>
          <p14:tracePt t="91602" x="7327900" y="6261100"/>
          <p14:tracePt t="91945" x="7359650" y="6261100"/>
          <p14:tracePt t="91953" x="7391400" y="6248400"/>
          <p14:tracePt t="91968" x="7480300" y="6242050"/>
          <p14:tracePt t="91985" x="7505700" y="6235700"/>
          <p14:tracePt t="92002" x="7518400" y="62357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33ED1-F675-4CE6-BE9F-A710DEF0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Retrieve value via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A8D2C8-E201-4205-BF13-7574A253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523951" cy="4626069"/>
          </a:xfrm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nl-NL" dirty="0">
                <a:latin typeface="Calibri" pitchFamily="34" charset="0"/>
                <a:cs typeface="Calibri" pitchFamily="34" charset="0"/>
              </a:rPr>
              <a:t>Looking up a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value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can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be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done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by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key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0" indent="0">
              <a:spcBef>
                <a:spcPts val="500"/>
              </a:spcBef>
              <a:buNone/>
            </a:pPr>
            <a:endParaRPr lang="nl-NL" dirty="0">
              <a:latin typeface="Calibri" pitchFamily="34" charset="0"/>
              <a:cs typeface="Calibri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nl-NL" u="sng" dirty="0">
                <a:latin typeface="Calibri" pitchFamily="34" charset="0"/>
                <a:cs typeface="Calibri" pitchFamily="34" charset="0"/>
              </a:rPr>
              <a:t>First </a:t>
            </a:r>
            <a:r>
              <a:rPr lang="nl-NL" u="sng" dirty="0" err="1">
                <a:latin typeface="Calibri" pitchFamily="34" charset="0"/>
                <a:cs typeface="Calibri" pitchFamily="34" charset="0"/>
              </a:rPr>
              <a:t>method</a:t>
            </a:r>
            <a:endParaRPr lang="nl-NL" u="sng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  <a:cs typeface="Calibri" pitchFamily="34" charset="0"/>
              </a:rPr>
              <a:t>The key is given 'as an index' in square brackets</a:t>
            </a:r>
          </a:p>
          <a:p>
            <a:pPr marL="0" indent="0">
              <a:spcBef>
                <a:spcPts val="500"/>
              </a:spcBef>
              <a:buNone/>
            </a:pPr>
            <a:endParaRPr lang="nl-NL" dirty="0">
              <a:latin typeface="Calibri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nl-NL" dirty="0">
              <a:latin typeface="Calibri" pitchFamily="34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58EDF0-B55B-4418-A132-5DD410A7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E209A41-20B6-422A-9198-6EA762470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57222"/>
              </p:ext>
            </p:extLst>
          </p:nvPr>
        </p:nvGraphicFramePr>
        <p:xfrm>
          <a:off x="8694828" y="3068003"/>
          <a:ext cx="295995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36">
                  <a:extLst>
                    <a:ext uri="{9D8B030D-6E8A-4147-A177-3AD203B41FA5}">
                      <a16:colId xmlns:a16="http://schemas.microsoft.com/office/drawing/2014/main" val="1922923403"/>
                    </a:ext>
                  </a:extLst>
                </a:gridCol>
                <a:gridCol w="1643618">
                  <a:extLst>
                    <a:ext uri="{9D8B030D-6E8A-4147-A177-3AD203B41FA5}">
                      <a16:colId xmlns:a16="http://schemas.microsoft.com/office/drawing/2014/main" val="931219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8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1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9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2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47636"/>
                  </a:ext>
                </a:extLst>
              </a:tr>
            </a:tbl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7F9493E-5725-4ECE-880F-E3CD72105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747551BA-4E10-4A45-B1DA-101F823E2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623" y="3599938"/>
            <a:ext cx="7237879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letters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Occurrences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letter t:'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letters[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90CDF1-B946-466B-B20A-B8DA82A6A0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77"/>
          <a:stretch/>
        </p:blipFill>
        <p:spPr>
          <a:xfrm>
            <a:off x="2483167" y="4690872"/>
            <a:ext cx="4533841" cy="6188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59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23"/>
    </mc:Choice>
    <mc:Fallback xmlns="">
      <p:transition spd="slow" advTm="45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D41CA-40CA-4D75-A031-84B5D263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Retrieve value via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858548-B66D-4F55-B50E-4D6535839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u="sng" dirty="0">
                <a:latin typeface="Calibri" pitchFamily="34" charset="0"/>
                <a:cs typeface="Calibri" pitchFamily="34" charset="0"/>
              </a:rPr>
              <a:t>Second </a:t>
            </a:r>
            <a:r>
              <a:rPr lang="nl-NL" u="sng" dirty="0" err="1">
                <a:latin typeface="Calibri" pitchFamily="34" charset="0"/>
                <a:cs typeface="Calibri" pitchFamily="34" charset="0"/>
              </a:rPr>
              <a:t>method</a:t>
            </a:r>
            <a:endParaRPr lang="nl-NL" u="sng" dirty="0">
              <a:latin typeface="Calibri" pitchFamily="34" charset="0"/>
              <a:cs typeface="Calibri" pitchFamily="34" charset="0"/>
            </a:endParaRPr>
          </a:p>
          <a:p>
            <a:r>
              <a:rPr lang="nl-BE" dirty="0"/>
              <a:t>A </a:t>
            </a:r>
            <a:r>
              <a:rPr lang="nl-BE" dirty="0" err="1"/>
              <a:t>dictionary</a:t>
            </a:r>
            <a:r>
              <a:rPr lang="nl-BE" dirty="0"/>
              <a:t> also has a method to retrieve the value associated with a key.</a:t>
            </a:r>
          </a:p>
          <a:p>
            <a:r>
              <a:rPr lang="nl-BE" dirty="0"/>
              <a:t>The advantage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b="1" dirty="0">
                <a:latin typeface="Consolas" panose="020B0609020204030204" pitchFamily="49" charset="0"/>
                <a:cs typeface="Courier New" panose="02070309020205020404" pitchFamily="49" charset="0"/>
              </a:rPr>
              <a:t>get()</a:t>
            </a:r>
            <a:r>
              <a:rPr lang="nl-BE" dirty="0"/>
              <a:t>is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decide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returned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key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found.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5B12EB-C847-415D-9A25-45473DBB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03A77B9-CBF0-428D-A44E-892A57DDB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5130D29-16CE-4CB2-A4A4-D6209F925E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57"/>
          <a:stretch/>
        </p:blipFill>
        <p:spPr>
          <a:xfrm>
            <a:off x="7794984" y="6065410"/>
            <a:ext cx="2967504" cy="495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FF1D946-1328-4150-96FF-43E1302DD3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986"/>
          <a:stretch/>
        </p:blipFill>
        <p:spPr>
          <a:xfrm>
            <a:off x="7794984" y="5230368"/>
            <a:ext cx="2967504" cy="590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DCC9F26-2CE1-496F-8D3C-E04EA1208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72" y="3724275"/>
            <a:ext cx="893065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letters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my_choice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'Letter?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letters.get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my_choice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does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occur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52"/>
    </mc:Choice>
    <mc:Fallback xmlns="">
      <p:transition spd="slow" advTm="45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296" x="990600" y="6654800"/>
          <p14:tracePt t="21313" x="1936750" y="6788150"/>
          <p14:tracePt t="21330" x="2755900" y="6851650"/>
          <p14:tracePt t="21347" x="3308350" y="6851650"/>
          <p14:tracePt t="21363" x="3733800" y="6851650"/>
          <p14:tracePt t="21380" x="4108450" y="6851650"/>
          <p14:tracePt t="21396" x="4387850" y="6851650"/>
          <p14:tracePt t="21413" x="4565650" y="6851650"/>
          <p14:tracePt t="21430" x="4730750" y="6851650"/>
          <p14:tracePt t="21447" x="4762500" y="6851650"/>
          <p14:tracePt t="21463" x="4768850" y="6851650"/>
          <p14:tracePt t="21496" x="4775200" y="6851650"/>
          <p14:tracePt t="21513" x="4781550" y="6851650"/>
          <p14:tracePt t="21529" x="4826000" y="6851650"/>
          <p14:tracePt t="21546" x="4953000" y="6851650"/>
          <p14:tracePt t="21563" x="5099050" y="6819900"/>
          <p14:tracePt t="21580" x="5257800" y="6762750"/>
          <p14:tracePt t="21597" x="5340350" y="6711950"/>
          <p14:tracePt t="21615" x="5397500" y="6604000"/>
          <p14:tracePt t="21630" x="5403850" y="6572250"/>
          <p14:tracePt t="21647" x="5403850" y="6521450"/>
          <p14:tracePt t="21663" x="5410200" y="6502400"/>
          <p14:tracePt t="21681" x="5422900" y="6451600"/>
          <p14:tracePt t="21696" x="5416550" y="6400800"/>
          <p14:tracePt t="21713" x="5397500" y="6337300"/>
          <p14:tracePt t="21730" x="5359400" y="6261100"/>
          <p14:tracePt t="21748" x="5327650" y="6197600"/>
          <p14:tracePt t="21763" x="5302250" y="6159500"/>
          <p14:tracePt t="21781" x="5283200" y="6134100"/>
          <p14:tracePt t="21797" x="5270500" y="6134100"/>
          <p14:tracePt t="21801" x="5257800" y="6121400"/>
          <p14:tracePt t="21815" x="5194300" y="6121400"/>
          <p14:tracePt t="21829" x="5130800" y="6121400"/>
          <p14:tracePt t="21848" x="4908550" y="6121400"/>
          <p14:tracePt t="21863" x="4768850" y="6121400"/>
          <p14:tracePt t="21881" x="4711700" y="6121400"/>
          <p14:tracePt t="21896" x="4705350" y="6115050"/>
          <p14:tracePt t="22071" x="4699000" y="6108700"/>
          <p14:tracePt t="22081" x="4686300" y="6108700"/>
          <p14:tracePt t="22087" x="4667250" y="6096000"/>
          <p14:tracePt t="22097" x="4648200" y="6096000"/>
          <p14:tracePt t="22113" x="4610100" y="6096000"/>
          <p14:tracePt t="22130" x="4578350" y="6089650"/>
          <p14:tracePt t="22146" x="4572000" y="6089650"/>
          <p14:tracePt t="22241" x="4565650" y="6083300"/>
          <p14:tracePt t="22607" x="4578350" y="6083300"/>
          <p14:tracePt t="22614" x="4597400" y="6083300"/>
          <p14:tracePt t="22622" x="4616450" y="6083300"/>
          <p14:tracePt t="22647" x="4679950" y="6083300"/>
          <p14:tracePt t="22663" x="4711700" y="6083300"/>
          <p14:tracePt t="22679" x="4737100" y="6083300"/>
          <p14:tracePt t="22775" x="4718050" y="6083300"/>
          <p14:tracePt t="22783" x="4711700" y="6083300"/>
          <p14:tracePt t="22796" x="4699000" y="6083300"/>
          <p14:tracePt t="22813" x="4686300" y="6083300"/>
          <p14:tracePt t="22829" x="4673600" y="6083300"/>
          <p14:tracePt t="22847" x="4648200" y="6083300"/>
          <p14:tracePt t="22862" x="4629150" y="6083300"/>
          <p14:tracePt t="22881" x="4603750" y="6083300"/>
          <p14:tracePt t="22896" x="4584700" y="6083300"/>
          <p14:tracePt t="22913" x="4559300" y="6083300"/>
          <p14:tracePt t="22929" x="4546600" y="6083300"/>
          <p14:tracePt t="23001" x="4540250" y="6083300"/>
          <p14:tracePt t="23017" x="4533900" y="6083300"/>
          <p14:tracePt t="23024" x="4527550" y="6083300"/>
          <p14:tracePt t="23046" x="4521200" y="6083300"/>
          <p14:tracePt t="23063" x="4502150" y="6083300"/>
          <p14:tracePt t="23079" x="4457700" y="6083300"/>
          <p14:tracePt t="23096" x="4400550" y="6070600"/>
          <p14:tracePt t="23112" x="4356100" y="6070600"/>
          <p14:tracePt t="23129" x="4349750" y="6070600"/>
          <p14:tracePt t="23183" x="4343400" y="6064250"/>
          <p14:tracePt t="23223" x="4356100" y="6064250"/>
          <p14:tracePt t="23231" x="4375150" y="6064250"/>
          <p14:tracePt t="23247" x="4451350" y="6064250"/>
          <p14:tracePt t="23263" x="4565650" y="6064250"/>
          <p14:tracePt t="23279" x="4711700" y="6057900"/>
          <p14:tracePt t="23297" x="4838700" y="6038850"/>
          <p14:tracePt t="23312" x="4959350" y="6038850"/>
          <p14:tracePt t="23330" x="5105400" y="6038850"/>
          <p14:tracePt t="23345" x="5276850" y="6038850"/>
          <p14:tracePt t="23362" x="5429250" y="6038850"/>
          <p14:tracePt t="23379" x="5588000" y="6038850"/>
          <p14:tracePt t="23397" x="5702300" y="6038850"/>
          <p14:tracePt t="23412" x="5759450" y="6032500"/>
          <p14:tracePt t="23431" x="5778500" y="6026150"/>
          <p14:tracePt t="23479" x="5791200" y="6019800"/>
          <p14:tracePt t="23496" x="5822950" y="6013450"/>
          <p14:tracePt t="23512" x="5861050" y="6013450"/>
          <p14:tracePt t="23529" x="5930900" y="6013450"/>
          <p14:tracePt t="23546" x="6083300" y="5988050"/>
          <p14:tracePt t="23562" x="6229350" y="5981700"/>
          <p14:tracePt t="23579" x="6286500" y="5975350"/>
          <p14:tracePt t="23632" x="6280150" y="5975350"/>
          <p14:tracePt t="23647" x="6273800" y="5981700"/>
          <p14:tracePt t="23679" x="6248400" y="5988050"/>
          <p14:tracePt t="23695" x="6197600" y="6000750"/>
          <p14:tracePt t="23712" x="6102350" y="6013450"/>
          <p14:tracePt t="23730" x="6007100" y="6032500"/>
          <p14:tracePt t="23745" x="5867400" y="6051550"/>
          <p14:tracePt t="23762" x="5702300" y="6051550"/>
          <p14:tracePt t="23779" x="5537200" y="6051550"/>
          <p14:tracePt t="23795" x="5422900" y="6051550"/>
          <p14:tracePt t="23812" x="5372100" y="6051550"/>
          <p14:tracePt t="23828" x="5353050" y="6051550"/>
          <p14:tracePt t="23897" x="5365750" y="6051550"/>
          <p14:tracePt t="23903" x="5391150" y="6051550"/>
          <p14:tracePt t="23913" x="5435600" y="6051550"/>
          <p14:tracePt t="23928" x="5543550" y="6051550"/>
          <p14:tracePt t="23945" x="5645150" y="6051550"/>
          <p14:tracePt t="23962" x="5734050" y="6032500"/>
          <p14:tracePt t="23979" x="5765800" y="6032500"/>
          <p14:tracePt t="24029" x="5759450" y="6032500"/>
          <p14:tracePt t="24045" x="5708650" y="6032500"/>
          <p14:tracePt t="24062" x="5562600" y="6045200"/>
          <p14:tracePt t="24079" x="5454650" y="6045200"/>
          <p14:tracePt t="24095" x="5353050" y="6045200"/>
          <p14:tracePt t="24112" x="5308600" y="6045200"/>
          <p14:tracePt t="24240" x="5308600" y="6038850"/>
          <p14:tracePt t="24247" x="5308600" y="6032500"/>
          <p14:tracePt t="24263" x="5308600" y="6007100"/>
          <p14:tracePt t="24279" x="5308600" y="5981700"/>
          <p14:tracePt t="24296" x="5295900" y="5937250"/>
          <p14:tracePt t="24313" x="5276850" y="5899150"/>
          <p14:tracePt t="24329" x="5238750" y="5835650"/>
          <p14:tracePt t="24347" x="5207000" y="5778500"/>
          <p14:tracePt t="24364" x="5181600" y="5753100"/>
          <p14:tracePt t="24380" x="5143500" y="5689600"/>
          <p14:tracePt t="24396" x="5111750" y="5651500"/>
          <p14:tracePt t="24412" x="5099050" y="5619750"/>
          <p14:tracePt t="24428" x="5086350" y="5607050"/>
          <p14:tracePt t="24478" x="5080000" y="5600700"/>
          <p14:tracePt t="24551" x="5073650" y="5600700"/>
          <p14:tracePt t="24713" x="5054600" y="5600700"/>
          <p14:tracePt t="24720" x="5022850" y="5600700"/>
          <p14:tracePt t="24728" x="4984750" y="5600700"/>
          <p14:tracePt t="24746" x="4819650" y="5600700"/>
          <p14:tracePt t="24762" x="4635500" y="5594350"/>
          <p14:tracePt t="24778" x="4298950" y="5581650"/>
          <p14:tracePt t="24795" x="3975100" y="5581650"/>
          <p14:tracePt t="24812" x="3676650" y="5581650"/>
          <p14:tracePt t="24828" x="3454400" y="5581650"/>
          <p14:tracePt t="24845" x="3276600" y="5581650"/>
          <p14:tracePt t="24861" x="3098800" y="5581650"/>
          <p14:tracePt t="24865" x="3016250" y="5581650"/>
          <p14:tracePt t="24879" x="2889250" y="5581650"/>
          <p14:tracePt t="24895" x="2813050" y="5581650"/>
          <p14:tracePt t="24911" x="2787650" y="5581650"/>
          <p14:tracePt t="24928" x="2768600" y="5581650"/>
          <p14:tracePt t="24945" x="2755900" y="5581650"/>
          <p14:tracePt t="24961" x="2724150" y="5594350"/>
          <p14:tracePt t="24978" x="2660650" y="5600700"/>
          <p14:tracePt t="24995" x="2565400" y="5619750"/>
          <p14:tracePt t="25011" x="2482850" y="5626100"/>
          <p14:tracePt t="25028" x="2419350" y="5626100"/>
          <p14:tracePt t="25045" x="2330450" y="5626100"/>
          <p14:tracePt t="25061" x="2228850" y="5626100"/>
          <p14:tracePt t="25064" x="2171700" y="5626100"/>
          <p14:tracePt t="25079" x="2070100" y="5626100"/>
          <p14:tracePt t="25095" x="1943100" y="5632450"/>
          <p14:tracePt t="25111" x="1841500" y="5632450"/>
          <p14:tracePt t="25128" x="1746250" y="5632450"/>
          <p14:tracePt t="25145" x="1657350" y="5632450"/>
          <p14:tracePt t="25161" x="1593850" y="5632450"/>
          <p14:tracePt t="25178" x="1543050" y="5638800"/>
          <p14:tracePt t="25195" x="1524000" y="5645150"/>
          <p14:tracePt t="25211" x="1524000" y="5651500"/>
          <p14:tracePt t="25245" x="1517650" y="5651500"/>
          <p14:tracePt t="25346" x="1517650" y="5664200"/>
          <p14:tracePt t="25368" x="1511300" y="5676900"/>
          <p14:tracePt t="25378" x="1498600" y="5689600"/>
          <p14:tracePt t="25386" x="1498600" y="5695950"/>
          <p14:tracePt t="25395" x="1492250" y="5695950"/>
          <p14:tracePt t="25412" x="1485900" y="5708650"/>
          <p14:tracePt t="25445" x="1485900" y="5721350"/>
          <p14:tracePt t="25463" x="1511300" y="5746750"/>
          <p14:tracePt t="25480" x="1600200" y="5753100"/>
          <p14:tracePt t="25495" x="1701800" y="5753100"/>
          <p14:tracePt t="25511" x="1797050" y="5753100"/>
          <p14:tracePt t="25528" x="1892300" y="5740400"/>
          <p14:tracePt t="25545" x="1949450" y="5721350"/>
          <p14:tracePt t="25562" x="1981200" y="5689600"/>
          <p14:tracePt t="25579" x="1987550" y="5670550"/>
          <p14:tracePt t="25595" x="1987550" y="5632450"/>
          <p14:tracePt t="25612" x="1987550" y="5613400"/>
          <p14:tracePt t="25628" x="1987550" y="5600700"/>
          <p14:tracePt t="25645" x="1987550" y="5588000"/>
          <p14:tracePt t="25679" x="1936750" y="5588000"/>
          <p14:tracePt t="25695" x="1892300" y="5632450"/>
          <p14:tracePt t="25711" x="1879600" y="5670550"/>
          <p14:tracePt t="25728" x="1879600" y="5695950"/>
          <p14:tracePt t="25745" x="1885950" y="5702300"/>
          <p14:tracePt t="25762" x="1911350" y="5702300"/>
          <p14:tracePt t="25778" x="1968500" y="5695950"/>
          <p14:tracePt t="25795" x="1987550" y="5683250"/>
          <p14:tracePt t="25812" x="2000250" y="5651500"/>
          <p14:tracePt t="25829" x="2000250" y="5632450"/>
          <p14:tracePt t="25845" x="2000250" y="5607050"/>
          <p14:tracePt t="25861" x="2000250" y="5588000"/>
          <p14:tracePt t="25879" x="1981200" y="5568950"/>
          <p14:tracePt t="25895" x="1968500" y="5568950"/>
          <p14:tracePt t="25912" x="1949450" y="5588000"/>
          <p14:tracePt t="25928" x="1917700" y="5632450"/>
          <p14:tracePt t="25945" x="1911350" y="5657850"/>
          <p14:tracePt t="25961" x="1911350" y="5670550"/>
          <p14:tracePt t="25995" x="1943100" y="5670550"/>
          <p14:tracePt t="26011" x="1962150" y="5657850"/>
          <p14:tracePt t="26028" x="1968500" y="5651500"/>
          <p14:tracePt t="26103" x="1968500" y="5645150"/>
          <p14:tracePt t="26143" x="1962150" y="5645150"/>
          <p14:tracePt t="26175" x="1955800" y="5645150"/>
          <p14:tracePt t="26599" x="1962150" y="5645150"/>
          <p14:tracePt t="26609" x="1974850" y="5645150"/>
          <p14:tracePt t="26629" x="2082800" y="5645150"/>
          <p14:tracePt t="26644" x="2286000" y="5645150"/>
          <p14:tracePt t="26663" x="2889250" y="5645150"/>
          <p14:tracePt t="26678" x="3136900" y="5676900"/>
          <p14:tracePt t="26695" x="3962400" y="5803900"/>
          <p14:tracePt t="26711" x="4591050" y="5880100"/>
          <p14:tracePt t="26727" x="5321300" y="5994400"/>
          <p14:tracePt t="26744" x="6108700" y="6096000"/>
          <p14:tracePt t="26761" x="6756400" y="6172200"/>
          <p14:tracePt t="26777" x="7213600" y="6191250"/>
          <p14:tracePt t="26794" x="7385050" y="6210300"/>
          <p14:tracePt t="26811" x="7467600" y="6216650"/>
          <p14:tracePt t="26828" x="7467600" y="6223000"/>
          <p14:tracePt t="26861" x="7467600" y="6229350"/>
          <p14:tracePt t="26943" x="7467600" y="6235700"/>
          <p14:tracePt t="26951" x="7493000" y="6248400"/>
          <p14:tracePt t="26960" x="7518400" y="6254750"/>
          <p14:tracePt t="26977" x="7543800" y="6261100"/>
          <p14:tracePt t="27027" x="7550150" y="6261100"/>
          <p14:tracePt t="27044" x="7524750" y="6248400"/>
          <p14:tracePt t="27062" x="7239000" y="6191250"/>
          <p14:tracePt t="27077" x="7175500" y="6184900"/>
          <p14:tracePt t="27097" x="7023100" y="6153150"/>
          <p14:tracePt t="27113" x="6985000" y="6146800"/>
          <p14:tracePt t="27127" x="6953250" y="6134100"/>
          <p14:tracePt t="27144" x="6946900" y="6127750"/>
          <p14:tracePt t="27255" x="6940550" y="6121400"/>
          <p14:tracePt t="27287" x="6927850" y="6121400"/>
          <p14:tracePt t="27305" x="6921500" y="6121400"/>
          <p14:tracePt t="27319" x="6908800" y="6121400"/>
          <p14:tracePt t="27335" x="6902450" y="6115050"/>
          <p14:tracePt t="27345" x="6889750" y="6115050"/>
          <p14:tracePt t="27360" x="6851650" y="6115050"/>
          <p14:tracePt t="27377" x="6813550" y="6108700"/>
          <p14:tracePt t="27394" x="6781800" y="6108700"/>
          <p14:tracePt t="27411" x="6762750" y="6102350"/>
          <p14:tracePt t="27427" x="6750050" y="6102350"/>
          <p14:tracePt t="27444" x="6743700" y="6096000"/>
          <p14:tracePt t="28567" x="6769100" y="6096000"/>
          <p14:tracePt t="28575" x="6800850" y="6096000"/>
          <p14:tracePt t="28593" x="6915150" y="6102350"/>
          <p14:tracePt t="28610" x="7073900" y="6127750"/>
          <p14:tracePt t="28627" x="7232650" y="6134100"/>
          <p14:tracePt t="28643" x="7385050" y="6134100"/>
          <p14:tracePt t="28661" x="7531100" y="6134100"/>
          <p14:tracePt t="28676" x="7702550" y="6134100"/>
          <p14:tracePt t="28693" x="7854950" y="6140450"/>
          <p14:tracePt t="28711" x="8083550" y="6140450"/>
          <p14:tracePt t="28726" x="8255000" y="6140450"/>
          <p14:tracePt t="28743" x="8388350" y="6140450"/>
          <p14:tracePt t="28759" x="8470900" y="6140450"/>
          <p14:tracePt t="28776" x="8515350" y="6140450"/>
          <p14:tracePt t="28793" x="8559800" y="6140450"/>
          <p14:tracePt t="28810" x="8591550" y="6140450"/>
          <p14:tracePt t="28881" x="8597900" y="6140450"/>
          <p14:tracePt t="28888" x="8610600" y="6140450"/>
          <p14:tracePt t="28895" x="8642350" y="6140450"/>
          <p14:tracePt t="28910" x="8680450" y="6140450"/>
          <p14:tracePt t="28927" x="8928100" y="6140450"/>
          <p14:tracePt t="28944" x="9093200" y="6140450"/>
          <p14:tracePt t="28959" x="9232900" y="6140450"/>
          <p14:tracePt t="28976" x="9309100" y="6140450"/>
          <p14:tracePt t="31817" x="9309100" y="6146800"/>
          <p14:tracePt t="31847" x="9309100" y="6153150"/>
          <p14:tracePt t="31862" x="9296400" y="6153150"/>
          <p14:tracePt t="31871" x="9283700" y="6165850"/>
          <p14:tracePt t="31879" x="9264650" y="6172200"/>
          <p14:tracePt t="31892" x="9213850" y="6178550"/>
          <p14:tracePt t="31908" x="9048750" y="6203950"/>
          <p14:tracePt t="31925" x="8616950" y="6267450"/>
          <p14:tracePt t="31944" x="7334250" y="6451600"/>
          <p14:tracePt t="31958" x="6229350" y="6553200"/>
          <p14:tracePt t="31977" x="5156200" y="6623050"/>
          <p14:tracePt t="31991" x="4165600" y="6623050"/>
          <p14:tracePt t="32008" x="3409950" y="6623050"/>
          <p14:tracePt t="32025" x="2908300" y="6623050"/>
          <p14:tracePt t="32042" x="2711450" y="6623050"/>
          <p14:tracePt t="32058" x="2635250" y="6623050"/>
          <p14:tracePt t="32075" x="2609850" y="6623050"/>
          <p14:tracePt t="32108" x="2603500" y="6623050"/>
          <p14:tracePt t="32141" x="2565400" y="6623050"/>
          <p14:tracePt t="32159" x="2387600" y="6623050"/>
          <p14:tracePt t="32175" x="2184400" y="6623050"/>
          <p14:tracePt t="32192" x="1955800" y="6623050"/>
          <p14:tracePt t="32209" x="1822450" y="6604000"/>
          <p14:tracePt t="32225" x="1778000" y="6584950"/>
          <p14:tracePt t="32242" x="1765300" y="6578600"/>
          <p14:tracePt t="32258" x="1765300" y="6565900"/>
          <p14:tracePt t="32292" x="1758950" y="6559550"/>
          <p14:tracePt t="32308" x="1752600" y="6553200"/>
          <p14:tracePt t="32367" x="1746250" y="6553200"/>
          <p14:tracePt t="32384" x="1733550" y="6546850"/>
          <p14:tracePt t="32392" x="1727200" y="6540500"/>
          <p14:tracePt t="32408" x="1708150" y="6527800"/>
          <p14:tracePt t="32425" x="1695450" y="6521450"/>
          <p14:tracePt t="32442" x="1689100" y="6515100"/>
          <p14:tracePt t="32458" x="1682750" y="6508750"/>
          <p14:tracePt t="32475" x="1663700" y="6483350"/>
          <p14:tracePt t="32491" x="1657350" y="6477000"/>
          <p14:tracePt t="32508" x="1644650" y="6457950"/>
          <p14:tracePt t="32525" x="1644650" y="6451600"/>
          <p14:tracePt t="32802" x="1682750" y="6451600"/>
          <p14:tracePt t="32809" x="1790700" y="6451600"/>
          <p14:tracePt t="32825" x="2114550" y="6489700"/>
          <p14:tracePt t="32842" x="2825750" y="6502400"/>
          <p14:tracePt t="32859" x="3594100" y="6502400"/>
          <p14:tracePt t="32875" x="4470400" y="6502400"/>
          <p14:tracePt t="32892" x="5327650" y="6502400"/>
          <p14:tracePt t="32909" x="6172200" y="6502400"/>
          <p14:tracePt t="32911" x="6623050" y="6559550"/>
          <p14:tracePt t="32925" x="7042150" y="6610350"/>
          <p14:tracePt t="32943" x="8108950" y="6724650"/>
          <p14:tracePt t="32959" x="8489950" y="6724650"/>
          <p14:tracePt t="32975" x="8642350" y="6724650"/>
          <p14:tracePt t="32991" x="8674100" y="6724650"/>
          <p14:tracePt t="33025" x="8667750" y="6724650"/>
          <p14:tracePt t="33041" x="8585200" y="6718300"/>
          <p14:tracePt t="33058" x="8362950" y="6692900"/>
          <p14:tracePt t="33075" x="7842250" y="6661150"/>
          <p14:tracePt t="33091" x="7029450" y="6635750"/>
          <p14:tracePt t="33108" x="5981700" y="6610350"/>
          <p14:tracePt t="33125" x="4864100" y="6597650"/>
          <p14:tracePt t="33142" x="3714750" y="6597650"/>
          <p14:tracePt t="33145" x="3187700" y="6597650"/>
          <p14:tracePt t="33159" x="2324100" y="6597650"/>
          <p14:tracePt t="33175" x="1657350" y="6597650"/>
          <p14:tracePt t="33192" x="1333500" y="6578600"/>
          <p14:tracePt t="33208" x="1270000" y="6578600"/>
          <p14:tracePt t="33241" x="1276350" y="6565900"/>
          <p14:tracePt t="33258" x="1314450" y="6565900"/>
          <p14:tracePt t="33275" x="1320800" y="6565900"/>
          <p14:tracePt t="33696" x="1314450" y="6565900"/>
          <p14:tracePt t="33975" x="1308100" y="6572250"/>
          <p14:tracePt t="34032" x="1308100" y="6540500"/>
          <p14:tracePt t="34039" x="1308100" y="6451600"/>
          <p14:tracePt t="34057" x="1333500" y="6267450"/>
          <p14:tracePt t="34074" x="1517650" y="5975350"/>
          <p14:tracePt t="34091" x="1885950" y="5492750"/>
          <p14:tracePt t="34107" x="2457450" y="4946650"/>
          <p14:tracePt t="34124" x="3117850" y="4451350"/>
          <p14:tracePt t="34141" x="3879850" y="4006850"/>
          <p14:tracePt t="34158" x="4616450" y="3651250"/>
          <p14:tracePt t="34176" x="5365750" y="3403600"/>
          <p14:tracePt t="34191" x="5664200" y="3340100"/>
          <p14:tracePt t="34207" x="5759450" y="3327400"/>
          <p14:tracePt t="34224" x="5772150" y="3327400"/>
          <p14:tracePt t="34257" x="5822950" y="3333750"/>
          <p14:tracePt t="34274" x="5956300" y="3390900"/>
          <p14:tracePt t="34291" x="6216650" y="3441700"/>
          <p14:tracePt t="34307" x="6540500" y="3479800"/>
          <p14:tracePt t="34324" x="6902450" y="3530600"/>
          <p14:tracePt t="34340" x="7219950" y="3543300"/>
          <p14:tracePt t="34357" x="7404100" y="3543300"/>
          <p14:tracePt t="34374" x="7448550" y="3556000"/>
          <p14:tracePt t="34390" x="7454900" y="3556000"/>
          <p14:tracePt t="34424" x="7454900" y="3581400"/>
          <p14:tracePt t="34457" x="7454900" y="3587750"/>
          <p14:tracePt t="34474" x="7454900" y="3600450"/>
          <p14:tracePt t="34490" x="7461250" y="3632200"/>
          <p14:tracePt t="34507" x="7480300" y="3670300"/>
          <p14:tracePt t="34524" x="7512050" y="3676650"/>
          <p14:tracePt t="34541" x="7537450" y="3689350"/>
          <p14:tracePt t="34558" x="7550150" y="3689350"/>
          <p14:tracePt t="34727" x="7537450" y="3689350"/>
          <p14:tracePt t="34737" x="7524750" y="3689350"/>
          <p14:tracePt t="34757" x="7499350" y="3689350"/>
          <p14:tracePt t="34774" x="7467600" y="3702050"/>
          <p14:tracePt t="34791" x="7454900" y="3702050"/>
          <p14:tracePt t="34807" x="7442200" y="3714750"/>
          <p14:tracePt t="34824" x="7429500" y="3721100"/>
          <p14:tracePt t="34841" x="7397750" y="3740150"/>
          <p14:tracePt t="34857" x="7385050" y="3746500"/>
          <p14:tracePt t="34875" x="7353300" y="3765550"/>
          <p14:tracePt t="34890" x="7321550" y="3803650"/>
          <p14:tracePt t="34908" x="7308850" y="3810000"/>
          <p14:tracePt t="35040" x="7296150" y="3810000"/>
          <p14:tracePt t="35072" x="7296150" y="3803650"/>
          <p14:tracePt t="35271" x="7302500" y="3803650"/>
          <p14:tracePt t="35290" x="7308850" y="3810000"/>
          <p14:tracePt t="35308" x="7321550" y="3816350"/>
          <p14:tracePt t="35324" x="7340600" y="3829050"/>
          <p14:tracePt t="35340" x="7366000" y="3829050"/>
          <p14:tracePt t="35357" x="7391400" y="3822700"/>
          <p14:tracePt t="35375" x="7410450" y="3790950"/>
          <p14:tracePt t="35390" x="7416800" y="3765550"/>
          <p14:tracePt t="35407" x="7416800" y="3746500"/>
          <p14:tracePt t="35424" x="7416800" y="3727450"/>
          <p14:tracePt t="35441" x="7397750" y="3695700"/>
          <p14:tracePt t="35457" x="7378700" y="3670300"/>
          <p14:tracePt t="35473" x="7353300" y="3651250"/>
          <p14:tracePt t="35490" x="7340600" y="3638550"/>
          <p14:tracePt t="35507" x="7327900" y="3632200"/>
          <p14:tracePt t="35540" x="7321550" y="3632200"/>
          <p14:tracePt t="35556" x="7302500" y="3632200"/>
          <p14:tracePt t="35573" x="7277100" y="3638550"/>
          <p14:tracePt t="35591" x="7219950" y="3676650"/>
          <p14:tracePt t="35607" x="7194550" y="3695700"/>
          <p14:tracePt t="35623" x="7175500" y="3727450"/>
          <p14:tracePt t="35640" x="7175500" y="3740150"/>
          <p14:tracePt t="35657" x="7188200" y="3765550"/>
          <p14:tracePt t="35673" x="7213600" y="3771900"/>
          <p14:tracePt t="35690" x="7232650" y="3771900"/>
          <p14:tracePt t="35707" x="7245350" y="3771900"/>
          <p14:tracePt t="35740" x="7264400" y="3771900"/>
          <p14:tracePt t="35757" x="7289800" y="3771900"/>
          <p14:tracePt t="35773" x="7315200" y="3752850"/>
          <p14:tracePt t="35791" x="7340600" y="3689350"/>
          <p14:tracePt t="35807" x="7346950" y="3651250"/>
          <p14:tracePt t="35824" x="7346950" y="3619500"/>
          <p14:tracePt t="35840" x="7346950" y="3587750"/>
          <p14:tracePt t="35857" x="7346950" y="3575050"/>
          <p14:tracePt t="35873" x="7334250" y="3562350"/>
          <p14:tracePt t="35890" x="7315200" y="3562350"/>
          <p14:tracePt t="35907" x="7289800" y="3562350"/>
          <p14:tracePt t="35923" x="7251700" y="3562350"/>
          <p14:tracePt t="35940" x="7207250" y="3575050"/>
          <p14:tracePt t="35956" x="7156450" y="3613150"/>
          <p14:tracePt t="35973" x="7099300" y="3663950"/>
          <p14:tracePt t="35975" x="7080250" y="3689350"/>
          <p14:tracePt t="35991" x="7067550" y="3740150"/>
          <p14:tracePt t="36007" x="7067550" y="3778250"/>
          <p14:tracePt t="36024" x="7086600" y="3810000"/>
          <p14:tracePt t="36040" x="7137400" y="3841750"/>
          <p14:tracePt t="36059" x="7226300" y="3879850"/>
          <p14:tracePt t="36073" x="7289800" y="3892550"/>
          <p14:tracePt t="36090" x="7334250" y="3892550"/>
          <p14:tracePt t="36107" x="7346950" y="3892550"/>
          <p14:tracePt t="36123" x="7353300" y="3892550"/>
          <p14:tracePt t="36140" x="7353300" y="3873500"/>
          <p14:tracePt t="36157" x="7353300" y="3854450"/>
          <p14:tracePt t="36160" x="7353300" y="3841750"/>
          <p14:tracePt t="36173" x="7353300" y="3822700"/>
          <p14:tracePt t="36191" x="7346950" y="3797300"/>
          <p14:tracePt t="36206" x="7340600" y="3797300"/>
          <p14:tracePt t="36223" x="7334250" y="3797300"/>
          <p14:tracePt t="36240" x="7321550" y="3797300"/>
          <p14:tracePt t="36256" x="7308850" y="3797300"/>
          <p14:tracePt t="36273" x="7289800" y="3810000"/>
          <p14:tracePt t="36290" x="7283450" y="3810000"/>
          <p14:tracePt t="36307" x="7283450" y="3816350"/>
          <p14:tracePt t="37095" x="7277100" y="3816350"/>
          <p14:tracePt t="37103" x="7277100" y="3829050"/>
          <p14:tracePt t="37123" x="7258050" y="3879850"/>
          <p14:tracePt t="37140" x="7232650" y="3943350"/>
          <p14:tracePt t="37156" x="7219950" y="4000500"/>
          <p14:tracePt t="37173" x="7188200" y="4044950"/>
          <p14:tracePt t="37193" x="7169150" y="4064000"/>
          <p14:tracePt t="37272" x="7156450" y="4064000"/>
          <p14:tracePt t="37311" x="7150100" y="4064000"/>
          <p14:tracePt t="37361" x="7150100" y="4057650"/>
          <p14:tracePt t="37769" x="7150100" y="4051300"/>
          <p14:tracePt t="38447" x="7156450" y="4064000"/>
          <p14:tracePt t="38454" x="7162800" y="4070350"/>
          <p14:tracePt t="38475" x="7169150" y="4108450"/>
          <p14:tracePt t="38490" x="7188200" y="4171950"/>
          <p14:tracePt t="38506" x="7213600" y="4254500"/>
          <p14:tracePt t="38523" x="7219950" y="4330700"/>
          <p14:tracePt t="38539" x="7239000" y="4425950"/>
          <p14:tracePt t="38556" x="7251700" y="4508500"/>
          <p14:tracePt t="38572" x="7264400" y="4584700"/>
          <p14:tracePt t="38591" x="7264400" y="4679950"/>
          <p14:tracePt t="38607" x="7264400" y="4743450"/>
          <p14:tracePt t="38624" x="7264400" y="4800600"/>
          <p14:tracePt t="38639" x="7264400" y="4832350"/>
          <p14:tracePt t="38705" x="7264400" y="4838700"/>
          <p14:tracePt t="38958" x="7264400" y="4832350"/>
          <p14:tracePt t="38967" x="7258050" y="4826000"/>
          <p14:tracePt t="38990" x="7245350" y="4794250"/>
          <p14:tracePt t="39055" x="7239000" y="4794250"/>
          <p14:tracePt t="39071" x="7232650" y="4794250"/>
          <p14:tracePt t="39089" x="7219950" y="4800600"/>
          <p14:tracePt t="39105" x="7200900" y="4826000"/>
          <p14:tracePt t="39122" x="7188200" y="4876800"/>
          <p14:tracePt t="39138" x="7181850" y="4902200"/>
          <p14:tracePt t="39156" x="7181850" y="4933950"/>
          <p14:tracePt t="39172" x="7181850" y="4959350"/>
          <p14:tracePt t="39188" x="7213600" y="4991100"/>
          <p14:tracePt t="39206" x="7245350" y="5010150"/>
          <p14:tracePt t="39223" x="7289800" y="5010150"/>
          <p14:tracePt t="39240" x="7327900" y="5010150"/>
          <p14:tracePt t="39255" x="7366000" y="5010150"/>
          <p14:tracePt t="39271" x="7397750" y="5010150"/>
          <p14:tracePt t="39305" x="7410450" y="5010150"/>
          <p14:tracePt t="39322" x="7416800" y="5010150"/>
          <p14:tracePt t="39338" x="7429500" y="4965700"/>
          <p14:tracePt t="39355" x="7435850" y="4927600"/>
          <p14:tracePt t="39372" x="7442200" y="4876800"/>
          <p14:tracePt t="39388" x="7442200" y="4806950"/>
          <p14:tracePt t="39405" x="7423150" y="4711700"/>
          <p14:tracePt t="39423" x="7391400" y="4673600"/>
          <p14:tracePt t="39442" x="7378700" y="4673600"/>
          <p14:tracePt t="39455" x="7366000" y="4673600"/>
          <p14:tracePt t="39471" x="7334250" y="4705350"/>
          <p14:tracePt t="39488" x="7283450" y="4781550"/>
          <p14:tracePt t="39505" x="7239000" y="4857750"/>
          <p14:tracePt t="39522" x="7200900" y="4940300"/>
          <p14:tracePt t="39539" x="7200900" y="4978400"/>
          <p14:tracePt t="39555" x="7200900" y="4984750"/>
          <p14:tracePt t="39571" x="7200900" y="4991100"/>
          <p14:tracePt t="39588" x="7213600" y="4991100"/>
          <p14:tracePt t="39605" x="7251700" y="4991100"/>
          <p14:tracePt t="39621" x="7289800" y="4972050"/>
          <p14:tracePt t="39639" x="7346950" y="4908550"/>
          <p14:tracePt t="39655" x="7359650" y="4870450"/>
          <p14:tracePt t="39672" x="7359650" y="4845050"/>
          <p14:tracePt t="39688" x="7359650" y="4826000"/>
          <p14:tracePt t="39705" x="7334250" y="4826000"/>
          <p14:tracePt t="39722" x="7321550" y="4826000"/>
          <p14:tracePt t="39738" x="7302500" y="4826000"/>
          <p14:tracePt t="39755" x="7277100" y="4857750"/>
          <p14:tracePt t="39771" x="7264400" y="4902200"/>
          <p14:tracePt t="39788" x="7251700" y="4921250"/>
          <p14:tracePt t="39805" x="7251700" y="4933950"/>
          <p14:tracePt t="39897" x="7258050" y="4927600"/>
          <p14:tracePt t="40231" x="7251700" y="4927600"/>
          <p14:tracePt t="40247" x="7226300" y="4927600"/>
          <p14:tracePt t="40256" x="7207250" y="4927600"/>
          <p14:tracePt t="40263" x="7175500" y="4927600"/>
          <p14:tracePt t="40273" x="7118350" y="4933950"/>
          <p14:tracePt t="40288" x="6896100" y="4972050"/>
          <p14:tracePt t="40305" x="6483350" y="5035550"/>
          <p14:tracePt t="40321" x="6051550" y="5099050"/>
          <p14:tracePt t="40338" x="5759450" y="5162550"/>
          <p14:tracePt t="40354" x="5645150" y="5194300"/>
          <p14:tracePt t="40371" x="5632450" y="5194300"/>
          <p14:tracePt t="40421" x="5638800" y="5194300"/>
          <p14:tracePt t="40438" x="5645150" y="5200650"/>
          <p14:tracePt t="40455" x="5651500" y="5200650"/>
          <p14:tracePt t="40471" x="5657850" y="5207000"/>
          <p14:tracePt t="40488" x="5657850" y="5213350"/>
          <p14:tracePt t="40521" x="5670550" y="5219700"/>
          <p14:tracePt t="40538" x="5695950" y="5226050"/>
          <p14:tracePt t="40555" x="5753100" y="5226050"/>
          <p14:tracePt t="40571" x="5873750" y="5226050"/>
          <p14:tracePt t="40588" x="6013450" y="5226050"/>
          <p14:tracePt t="40604" x="6159500" y="5219700"/>
          <p14:tracePt t="40622" x="6261100" y="5207000"/>
          <p14:tracePt t="40638" x="6299200" y="5194300"/>
          <p14:tracePt t="40671" x="6292850" y="5194300"/>
          <p14:tracePt t="40688" x="6286500" y="5194300"/>
          <p14:tracePt t="40768" x="6280150" y="5194300"/>
          <p14:tracePt t="40986" x="6286500" y="5187950"/>
          <p14:tracePt t="41007" x="6292850" y="5187950"/>
          <p14:tracePt t="41016" x="6299200" y="5187950"/>
          <p14:tracePt t="41038" x="6305550" y="5181600"/>
          <p14:tracePt t="41226" x="6305550" y="5187950"/>
          <p14:tracePt t="41239" x="6324600" y="5187950"/>
          <p14:tracePt t="41248" x="6350000" y="5187950"/>
          <p14:tracePt t="41257" x="6388100" y="5187950"/>
          <p14:tracePt t="41273" x="6438900" y="5187950"/>
          <p14:tracePt t="41288" x="6451600" y="5187950"/>
          <p14:tracePt t="41338" x="6438900" y="5187950"/>
          <p14:tracePt t="41355" x="6394450" y="5187950"/>
          <p14:tracePt t="41372" x="6350000" y="5194300"/>
          <p14:tracePt t="41389" x="6286500" y="5207000"/>
          <p14:tracePt t="41405" x="6248400" y="5213350"/>
          <p14:tracePt t="41409" x="6242050" y="5219700"/>
          <p14:tracePt t="41447" x="6254750" y="5213350"/>
          <p14:tracePt t="41457" x="6292850" y="5207000"/>
          <p14:tracePt t="41471" x="6324600" y="5187950"/>
          <p14:tracePt t="41488" x="6337300" y="5181600"/>
          <p14:tracePt t="41543" x="6330950" y="5181600"/>
          <p14:tracePt t="41571" x="6311900" y="5181600"/>
          <p14:tracePt t="41589" x="6311900" y="5187950"/>
          <p14:tracePt t="41672" x="6311900" y="5194300"/>
          <p14:tracePt t="41690" x="6311900" y="5200650"/>
          <p14:tracePt t="41696" x="6311900" y="5207000"/>
          <p14:tracePt t="41743" x="6311900" y="5213350"/>
          <p14:tracePt t="41911" x="6318250" y="5213350"/>
          <p14:tracePt t="41927" x="6324600" y="5213350"/>
          <p14:tracePt t="41935" x="6330950" y="5213350"/>
          <p14:tracePt t="42007" x="6337300" y="5213350"/>
          <p14:tracePt t="42023" x="6337300" y="5219700"/>
          <p14:tracePt t="42423" x="6337300" y="5226050"/>
          <p14:tracePt t="42864" x="6330950" y="5226050"/>
          <p14:tracePt t="42913" x="6311900" y="5238750"/>
          <p14:tracePt t="42919" x="6305550" y="5245100"/>
          <p14:tracePt t="42937" x="6286500" y="5257800"/>
          <p14:tracePt t="42953" x="6248400" y="5276850"/>
          <p14:tracePt t="42970" x="6235700" y="5276850"/>
          <p14:tracePt t="42987" x="6229350" y="5289550"/>
          <p14:tracePt t="43055" x="6223000" y="5289550"/>
          <p14:tracePt t="43072" x="6203950" y="5289550"/>
          <p14:tracePt t="43087" x="6153150" y="5289550"/>
          <p14:tracePt t="43104" x="6000750" y="5276850"/>
          <p14:tracePt t="43120" x="5676900" y="5238750"/>
          <p14:tracePt t="43137" x="5168900" y="5207000"/>
          <p14:tracePt t="43153" x="4514850" y="5207000"/>
          <p14:tracePt t="43170" x="3778250" y="5207000"/>
          <p14:tracePt t="43186" x="3143250" y="5207000"/>
          <p14:tracePt t="43204" x="2559050" y="5207000"/>
          <p14:tracePt t="43220" x="1981200" y="5232400"/>
          <p14:tracePt t="43237" x="1492250" y="5314950"/>
          <p14:tracePt t="43240" x="1282700" y="5334000"/>
          <p14:tracePt t="43255" x="882650" y="5384800"/>
          <p14:tracePt t="43273" x="520700" y="5435600"/>
          <p14:tracePt t="43286" x="317500" y="5467350"/>
          <p14:tracePt t="43303" x="247650" y="5480050"/>
          <p14:tracePt t="43321" x="241300" y="5492750"/>
          <p14:tracePt t="43353" x="234950" y="5492750"/>
          <p14:tracePt t="43370" x="228600" y="5499100"/>
          <p14:tracePt t="43386" x="228600" y="5530850"/>
          <p14:tracePt t="43403" x="222250" y="5581650"/>
          <p14:tracePt t="43420" x="190500" y="5670550"/>
          <p14:tracePt t="43436" x="190500" y="5759450"/>
          <p14:tracePt t="43455" x="190500" y="5873750"/>
          <p14:tracePt t="43471" x="228600" y="5975350"/>
          <p14:tracePt t="43487" x="304800" y="6064250"/>
          <p14:tracePt t="43505" x="374650" y="6165850"/>
          <p14:tracePt t="43520" x="438150" y="6248400"/>
          <p14:tracePt t="43539" x="514350" y="6337300"/>
          <p14:tracePt t="43553" x="584200" y="6438900"/>
          <p14:tracePt t="43570" x="641350" y="6527800"/>
          <p14:tracePt t="43586" x="666750" y="6553200"/>
          <p14:tracePt t="43603" x="717550" y="6553200"/>
          <p14:tracePt t="43620" x="812800" y="6553200"/>
          <p14:tracePt t="43636" x="946150" y="6559550"/>
          <p14:tracePt t="43653" x="1111250" y="6572250"/>
          <p14:tracePt t="43670" x="1244600" y="6604000"/>
          <p14:tracePt t="43687" x="1377950" y="6623050"/>
          <p14:tracePt t="43703" x="1409700" y="6623050"/>
          <p14:tracePt t="43720" x="1428750" y="6623050"/>
          <p14:tracePt t="43753" x="1485900" y="6642100"/>
          <p14:tracePt t="43770" x="1587500" y="6667500"/>
          <p14:tracePt t="43786" x="1733550" y="6699250"/>
          <p14:tracePt t="43803" x="1943100" y="6705600"/>
          <p14:tracePt t="43820" x="2171700" y="6705600"/>
          <p14:tracePt t="43836" x="2349500" y="6705600"/>
          <p14:tracePt t="43853" x="2470150" y="6718300"/>
          <p14:tracePt t="43870" x="2603500" y="6762750"/>
          <p14:tracePt t="43888" x="2635250" y="6781800"/>
          <p14:tracePt t="43920" x="2635250" y="6788150"/>
          <p14:tracePt t="43959" x="2641600" y="6788150"/>
          <p14:tracePt t="44007" x="2647950" y="6788150"/>
          <p14:tracePt t="44017" x="2660650" y="6800850"/>
          <p14:tracePt t="44038" x="2774950" y="6819900"/>
          <p14:tracePt t="44053" x="2933700" y="6851650"/>
          <p14:tracePt t="44071" x="3124200" y="6851650"/>
          <p14:tracePt t="44086" x="3206750" y="6851650"/>
          <p14:tracePt t="44103" x="3225800" y="6851650"/>
          <p14:tracePt t="44153" x="3257550" y="6851650"/>
          <p14:tracePt t="44169" x="3308350" y="6851650"/>
          <p14:tracePt t="44186" x="3346450" y="6851650"/>
          <p14:tracePt t="44203" x="3359150" y="6851650"/>
          <p14:tracePt t="44296" x="3365500" y="6851650"/>
          <p14:tracePt t="44302" x="3371850" y="6851650"/>
          <p14:tracePt t="44312" x="3378200" y="6851650"/>
          <p14:tracePt t="44319" x="3390900" y="6851650"/>
          <p14:tracePt t="44336" x="3467100" y="6851650"/>
          <p14:tracePt t="44353" x="3575050" y="6851650"/>
          <p14:tracePt t="44369" x="3638550" y="6851650"/>
          <p14:tracePt t="44386" x="3644900" y="6851650"/>
          <p14:tracePt t="44495" x="3644900" y="6838950"/>
          <p14:tracePt t="44511" x="3638550" y="6832600"/>
          <p14:tracePt t="44520" x="3632200" y="6832600"/>
          <p14:tracePt t="44527" x="3625850" y="6832600"/>
          <p14:tracePt t="44623" x="3619500" y="6832600"/>
          <p14:tracePt t="44657" x="3606800" y="6851650"/>
          <p14:tracePt t="44695" x="3613150" y="6851650"/>
          <p14:tracePt t="44727" x="3619500" y="6851650"/>
          <p14:tracePt t="44801" x="3625850" y="6851650"/>
          <p14:tracePt t="44943" x="3625850" y="6845300"/>
          <p14:tracePt t="44953" x="3625850" y="6838950"/>
          <p14:tracePt t="44969" x="3625850" y="6832600"/>
          <p14:tracePt t="44987" x="3625850" y="6813550"/>
          <p14:tracePt t="45003" x="3625850" y="6794500"/>
          <p14:tracePt t="45020" x="3625850" y="6743700"/>
          <p14:tracePt t="45036" x="3625850" y="6661150"/>
          <p14:tracePt t="45053" x="3625850" y="6578600"/>
          <p14:tracePt t="45069" x="3613150" y="6477000"/>
          <p14:tracePt t="45086" x="3613150" y="6369050"/>
          <p14:tracePt t="45103" x="3613150" y="62865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73443-B5A0-4468-BFE6-8C5A2606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: </a:t>
            </a:r>
            <a:r>
              <a:rPr lang="nl-BE" dirty="0" err="1"/>
              <a:t>count</a:t>
            </a:r>
            <a:r>
              <a:rPr lang="nl-BE" dirty="0"/>
              <a:t> letters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53AEBE-88CC-4C75-94C0-8A25090A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553" y="6368382"/>
            <a:ext cx="2743200" cy="365125"/>
          </a:xfrm>
        </p:spPr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69AB50-9B2C-405C-B499-10AB5AFDF5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D5769ECE-E3E7-4F0D-9607-04E6FD66D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90" y="1453248"/>
            <a:ext cx="9164798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word: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go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through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letters in word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letter is present in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dictionary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dirty="0">
                <a:solidFill>
                  <a:srgbClr val="1750EB"/>
                </a:solidFill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increase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via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dirty="0">
                <a:solidFill>
                  <a:srgbClr val="1750EB"/>
                </a:solidFill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new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pair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1" u="none" strike="noStrike" cap="none" normalizeH="0" baseline="0" dirty="0">
              <a:ln>
                <a:noFill/>
              </a:ln>
              <a:solidFill>
                <a:srgbClr val="8C8C8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print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pairs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88F22D9-E480-43E0-A8FF-70E13897A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863" y="1821770"/>
            <a:ext cx="4046920" cy="39572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88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71"/>
    </mc:Choice>
    <mc:Fallback xmlns="">
      <p:transition spd="slow" advTm="197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019" x="8194675" y="6634163"/>
          <p14:tracePt t="20027" x="8631238" y="6569075"/>
          <p14:tracePt t="20035" x="9144000" y="6427788"/>
          <p14:tracePt t="20043" x="9721850" y="6270625"/>
          <p14:tracePt t="20053" x="10340975" y="6172200"/>
          <p14:tracePt t="20059" x="11044238" y="6081713"/>
          <p14:tracePt t="20069" x="11795125" y="5916613"/>
          <p14:tracePt t="20118" x="1524000" y="4895850"/>
          <p14:tracePt t="20133" x="1955800" y="4762500"/>
          <p14:tracePt t="20150" x="2298700" y="4673600"/>
          <p14:tracePt t="20166" x="2540000" y="4603750"/>
          <p14:tracePt t="20183" x="2635250" y="4552950"/>
          <p14:tracePt t="20199" x="2647950" y="4540250"/>
          <p14:tracePt t="20232" x="2647950" y="4533900"/>
          <p14:tracePt t="20249" x="2647950" y="4521200"/>
          <p14:tracePt t="20267" x="2647950" y="4476750"/>
          <p14:tracePt t="20283" x="2647950" y="4438650"/>
          <p14:tracePt t="20299" x="2673350" y="4337050"/>
          <p14:tracePt t="20316" x="2692400" y="4260850"/>
          <p14:tracePt t="20333" x="2749550" y="4121150"/>
          <p14:tracePt t="20350" x="2774950" y="3975100"/>
          <p14:tracePt t="20366" x="2774950" y="3797300"/>
          <p14:tracePt t="20383" x="2736850" y="3587750"/>
          <p14:tracePt t="20399" x="2584450" y="3321050"/>
          <p14:tracePt t="20416" x="2508250" y="3124200"/>
          <p14:tracePt t="20432" x="2413000" y="2901950"/>
          <p14:tracePt t="20449" x="2355850" y="2736850"/>
          <p14:tracePt t="20466" x="2286000" y="2571750"/>
          <p14:tracePt t="20483" x="2171700" y="2438400"/>
          <p14:tracePt t="20499" x="2082800" y="2368550"/>
          <p14:tracePt t="20515" x="1949450" y="2292350"/>
          <p14:tracePt t="20532" x="1854200" y="2241550"/>
          <p14:tracePt t="20549" x="1847850" y="2241550"/>
          <p14:tracePt t="20583" x="1835150" y="2241550"/>
          <p14:tracePt t="20620" x="1828800" y="2241550"/>
          <p14:tracePt t="20631" x="1816100" y="2241550"/>
          <p14:tracePt t="20637" x="1790700" y="2241550"/>
          <p14:tracePt t="20649" x="1746250" y="2228850"/>
          <p14:tracePt t="20667" x="1644650" y="2184400"/>
          <p14:tracePt t="20683" x="1562100" y="2159000"/>
          <p14:tracePt t="20700" x="1447800" y="2120900"/>
          <p14:tracePt t="20716" x="1416050" y="2114550"/>
          <p14:tracePt t="20733" x="1416050" y="2108200"/>
          <p14:tracePt t="20830" x="1403350" y="2101850"/>
          <p14:tracePt t="20836" x="1403350" y="2095500"/>
          <p14:tracePt t="20849" x="1384300" y="2082800"/>
          <p14:tracePt t="20866" x="1308100" y="2070100"/>
          <p14:tracePt t="20869" x="1231900" y="2038350"/>
          <p14:tracePt t="20884" x="1098550" y="2019300"/>
          <p14:tracePt t="20900" x="996950" y="2000250"/>
          <p14:tracePt t="20916" x="908050" y="1987550"/>
          <p14:tracePt t="20933" x="889000" y="1987550"/>
          <p14:tracePt t="21013" x="901700" y="1987550"/>
          <p14:tracePt t="21019" x="933450" y="1987550"/>
          <p14:tracePt t="21028" x="958850" y="1987550"/>
          <p14:tracePt t="21036" x="984250" y="1987550"/>
          <p14:tracePt t="21049" x="1016000" y="1987550"/>
          <p14:tracePt t="21066" x="1060450" y="1974850"/>
          <p14:tracePt t="21069" x="1079500" y="1974850"/>
          <p14:tracePt t="21084" x="1117600" y="1962150"/>
          <p14:tracePt t="21099" x="1136650" y="1962150"/>
          <p14:tracePt t="21133" x="1162050" y="1962150"/>
          <p14:tracePt t="21149" x="1238250" y="1949450"/>
          <p14:tracePt t="21167" x="1352550" y="1936750"/>
          <p14:tracePt t="21183" x="1498600" y="1905000"/>
          <p14:tracePt t="21199" x="1631950" y="1892300"/>
          <p14:tracePt t="21216" x="1720850" y="1860550"/>
          <p14:tracePt t="21233" x="1733550" y="1860550"/>
          <p14:tracePt t="21451" x="1739900" y="1873250"/>
          <p14:tracePt t="21460" x="1778000" y="1879600"/>
          <p14:tracePt t="21467" x="1797050" y="1898650"/>
          <p14:tracePt t="21482" x="1803400" y="1936750"/>
          <p14:tracePt t="21758" x="1803400" y="1949450"/>
          <p14:tracePt t="21813" x="1797050" y="1949450"/>
          <p14:tracePt t="21819" x="1778000" y="1943100"/>
          <p14:tracePt t="21834" x="1758950" y="1943100"/>
          <p14:tracePt t="21848" x="1733550" y="1943100"/>
          <p14:tracePt t="21865" x="1714500" y="1930400"/>
          <p14:tracePt t="21883" x="1701800" y="1930400"/>
          <p14:tracePt t="21899" x="1689100" y="1924050"/>
          <p14:tracePt t="21915" x="1682750" y="1924050"/>
          <p14:tracePt t="21932" x="1676400" y="1924050"/>
          <p14:tracePt t="21948" x="1676400" y="1917700"/>
          <p14:tracePt t="21965" x="1676400" y="1911350"/>
          <p14:tracePt t="21998" x="1676400" y="1905000"/>
          <p14:tracePt t="22015" x="1676400" y="1898650"/>
          <p14:tracePt t="22571" x="1670050" y="1898650"/>
          <p14:tracePt t="22582" x="1644650" y="1898650"/>
          <p14:tracePt t="22598" x="1581150" y="1898650"/>
          <p14:tracePt t="22615" x="1485900" y="1924050"/>
          <p14:tracePt t="22631" x="1390650" y="1955800"/>
          <p14:tracePt t="22652" x="1257300" y="2032000"/>
          <p14:tracePt t="22666" x="1219200" y="2057400"/>
          <p14:tracePt t="22681" x="1187450" y="2089150"/>
          <p14:tracePt t="22706" x="1143000" y="2152650"/>
          <p14:tracePt t="22709" x="1143000" y="2165350"/>
          <p14:tracePt t="22721" x="1136650" y="2197100"/>
          <p14:tracePt t="22731" x="1136650" y="2228850"/>
          <p14:tracePt t="22748" x="1136650" y="2273300"/>
          <p14:tracePt t="22765" x="1136650" y="2311400"/>
          <p14:tracePt t="22798" x="1149350" y="2349500"/>
          <p14:tracePt t="22815" x="1187450" y="2349500"/>
          <p14:tracePt t="22831" x="1244600" y="2349500"/>
          <p14:tracePt t="22848" x="1308100" y="2349500"/>
          <p14:tracePt t="22865" x="1384300" y="2349500"/>
          <p14:tracePt t="22881" x="1435100" y="2349500"/>
          <p14:tracePt t="22899" x="1460500" y="2349500"/>
          <p14:tracePt t="22942" x="1460500" y="2362200"/>
          <p14:tracePt t="22960" x="1460500" y="2374900"/>
          <p14:tracePt t="23061" x="1460500" y="2387600"/>
          <p14:tracePt t="23070" x="1447800" y="2400300"/>
          <p14:tracePt t="23082" x="1428750" y="2400300"/>
          <p14:tracePt t="23100" x="1403350" y="2413000"/>
          <p14:tracePt t="23161" x="1397000" y="2413000"/>
          <p14:tracePt t="23169" x="1409700" y="2419350"/>
          <p14:tracePt t="23182" x="1492250" y="2425700"/>
          <p14:tracePt t="23198" x="1619250" y="2425700"/>
          <p14:tracePt t="23215" x="1746250" y="2425700"/>
          <p14:tracePt t="23232" x="1847850" y="2425700"/>
          <p14:tracePt t="23248" x="1924050" y="2413000"/>
          <p14:tracePt t="23265" x="1930400" y="2413000"/>
          <p14:tracePt t="23298" x="1936750" y="2406650"/>
          <p14:tracePt t="23315" x="1924050" y="2406650"/>
          <p14:tracePt t="23332" x="1790700" y="2387600"/>
          <p14:tracePt t="23348" x="1631950" y="2387600"/>
          <p14:tracePt t="23366" x="1473200" y="2387600"/>
          <p14:tracePt t="23381" x="1352550" y="2400300"/>
          <p14:tracePt t="23398" x="1295400" y="2413000"/>
          <p14:tracePt t="23432" x="1327150" y="2419350"/>
          <p14:tracePt t="23448" x="1460500" y="2419350"/>
          <p14:tracePt t="23465" x="1638300" y="2419350"/>
          <p14:tracePt t="23481" x="1816100" y="2419350"/>
          <p14:tracePt t="23498" x="1949450" y="2419350"/>
          <p14:tracePt t="23504" x="1987550" y="2419350"/>
          <p14:tracePt t="23515" x="1993900" y="2419350"/>
          <p14:tracePt t="23531" x="1974850" y="2419350"/>
          <p14:tracePt t="23549" x="1892300" y="2419350"/>
          <p14:tracePt t="23565" x="1752600" y="2419350"/>
          <p14:tracePt t="23581" x="1612900" y="2419350"/>
          <p14:tracePt t="23598" x="1511300" y="2425700"/>
          <p14:tracePt t="23614" x="1460500" y="2444750"/>
          <p14:tracePt t="23631" x="1454150" y="2444750"/>
          <p14:tracePt t="23649" x="1460500" y="2451100"/>
          <p14:tracePt t="23664" x="1524000" y="2470150"/>
          <p14:tracePt t="23683" x="1733550" y="2482850"/>
          <p14:tracePt t="23698" x="1816100" y="2482850"/>
          <p14:tracePt t="23715" x="1943100" y="2463800"/>
          <p14:tracePt t="23731" x="1962150" y="2444750"/>
          <p14:tracePt t="23764" x="1949450" y="2438400"/>
          <p14:tracePt t="23781" x="1917700" y="2438400"/>
          <p14:tracePt t="23797" x="1892300" y="2438400"/>
          <p14:tracePt t="23814" x="1860550" y="2438400"/>
          <p14:tracePt t="23831" x="1809750" y="2457450"/>
          <p14:tracePt t="23848" x="1714500" y="2489200"/>
          <p14:tracePt t="23864" x="1612900" y="2527300"/>
          <p14:tracePt t="23881" x="1517650" y="2533650"/>
          <p14:tracePt t="23898" x="1460500" y="2546350"/>
          <p14:tracePt t="23931" x="1454150" y="2546350"/>
          <p14:tracePt t="23948" x="1454150" y="2540000"/>
          <p14:tracePt t="23964" x="1460500" y="2540000"/>
          <p14:tracePt t="23981" x="1479550" y="2540000"/>
          <p14:tracePt t="23998" x="1504950" y="2540000"/>
          <p14:tracePt t="24014" x="1543050" y="2540000"/>
          <p14:tracePt t="24031" x="1568450" y="2546350"/>
          <p14:tracePt t="24048" x="1600200" y="2552700"/>
          <p14:tracePt t="24064" x="1631950" y="2552700"/>
          <p14:tracePt t="24081" x="1663700" y="2552700"/>
          <p14:tracePt t="24097" x="1689100" y="2552700"/>
          <p14:tracePt t="24114" x="1701800" y="2552700"/>
          <p14:tracePt t="24237" x="1708150" y="2552700"/>
          <p14:tracePt t="25414" x="1701800" y="2552700"/>
          <p14:tracePt t="25428" x="1701800" y="2546350"/>
          <p14:tracePt t="25435" x="1701800" y="2533650"/>
          <p14:tracePt t="25447" x="1701800" y="2527300"/>
          <p14:tracePt t="25464" x="1689100" y="2520950"/>
          <p14:tracePt t="25480" x="1676400" y="2508250"/>
          <p14:tracePt t="25497" x="1644650" y="2482850"/>
          <p14:tracePt t="25513" x="1593850" y="2444750"/>
          <p14:tracePt t="25515" x="1555750" y="2425700"/>
          <p14:tracePt t="25531" x="1441450" y="2400300"/>
          <p14:tracePt t="25546" x="1282700" y="2393950"/>
          <p14:tracePt t="25563" x="1085850" y="2393950"/>
          <p14:tracePt t="25580" x="933450" y="2406650"/>
          <p14:tracePt t="25597" x="825500" y="2470150"/>
          <p14:tracePt t="25614" x="723900" y="2559050"/>
          <p14:tracePt t="25630" x="679450" y="2635250"/>
          <p14:tracePt t="25647" x="673100" y="2686050"/>
          <p14:tracePt t="25664" x="673100" y="2717800"/>
          <p14:tracePt t="25680" x="736600" y="2749550"/>
          <p14:tracePt t="25697" x="838200" y="2781300"/>
          <p14:tracePt t="25713" x="977900" y="2832100"/>
          <p14:tracePt t="25731" x="1206500" y="2895600"/>
          <p14:tracePt t="25747" x="1397000" y="2933700"/>
          <p14:tracePt t="25763" x="1670050" y="2946400"/>
          <p14:tracePt t="25780" x="1962150" y="2946400"/>
          <p14:tracePt t="25797" x="2222500" y="2946400"/>
          <p14:tracePt t="25813" x="2381250" y="2946400"/>
          <p14:tracePt t="25830" x="2508250" y="2946400"/>
          <p14:tracePt t="25847" x="2527300" y="2952750"/>
          <p14:tracePt t="26022" x="2527300" y="2959100"/>
          <p14:tracePt t="26059" x="2527300" y="2965450"/>
          <p14:tracePt t="26076" x="2527300" y="2971800"/>
          <p14:tracePt t="26083" x="2520950" y="2990850"/>
          <p14:tracePt t="26099" x="2514600" y="3003550"/>
          <p14:tracePt t="26115" x="2508250" y="3003550"/>
          <p14:tracePt t="26130" x="2508250" y="3009900"/>
          <p14:tracePt t="26148" x="2501900" y="3009900"/>
          <p14:tracePt t="26164" x="2495550" y="3009900"/>
          <p14:tracePt t="26196" x="2482850" y="3009900"/>
          <p14:tracePt t="26214" x="2476500" y="3009900"/>
          <p14:tracePt t="26230" x="2457450" y="3009900"/>
          <p14:tracePt t="26247" x="2444750" y="3009900"/>
          <p14:tracePt t="26263" x="2413000" y="3016250"/>
          <p14:tracePt t="26280" x="2400300" y="3028950"/>
          <p14:tracePt t="26296" x="2393950" y="3035300"/>
          <p14:tracePt t="26330" x="2393950" y="3041650"/>
          <p14:tracePt t="26347" x="2393950" y="3054350"/>
          <p14:tracePt t="26363" x="2393950" y="3060700"/>
          <p14:tracePt t="26380" x="2393950" y="3067050"/>
          <p14:tracePt t="26451" x="2393950" y="3073400"/>
          <p14:tracePt t="26507" x="2387600" y="3073400"/>
          <p14:tracePt t="26868" x="2381250" y="3073400"/>
          <p14:tracePt t="26891" x="2381250" y="3067050"/>
          <p14:tracePt t="26899" x="2387600" y="3060700"/>
          <p14:tracePt t="26909" x="2400300" y="3054350"/>
          <p14:tracePt t="26915" x="2419350" y="3041650"/>
          <p14:tracePt t="26929" x="2470150" y="3041650"/>
          <p14:tracePt t="26947" x="2641600" y="3041650"/>
          <p14:tracePt t="26963" x="2781300" y="3041650"/>
          <p14:tracePt t="26979" x="2940050" y="3041650"/>
          <p14:tracePt t="26996" x="3086100" y="3041650"/>
          <p14:tracePt t="27013" x="3117850" y="3041650"/>
          <p14:tracePt t="27091" x="3117850" y="3048000"/>
          <p14:tracePt t="27115" x="3117850" y="3060700"/>
          <p14:tracePt t="27173" x="3124200" y="3067050"/>
          <p14:tracePt t="27397" x="3130550" y="3067050"/>
          <p14:tracePt t="27948" x="3136900" y="3067050"/>
          <p14:tracePt t="27965" x="3136900" y="3060700"/>
          <p14:tracePt t="27972" x="3130550" y="3054350"/>
          <p14:tracePt t="27980" x="3124200" y="3048000"/>
          <p14:tracePt t="27996" x="3098800" y="3022600"/>
          <p14:tracePt t="28012" x="3079750" y="3009900"/>
          <p14:tracePt t="28029" x="3048000" y="2990850"/>
          <p14:tracePt t="28046" x="3022600" y="2971800"/>
          <p14:tracePt t="28063" x="2990850" y="2965450"/>
          <p14:tracePt t="28080" x="2914650" y="2959100"/>
          <p14:tracePt t="28096" x="2825750" y="2946400"/>
          <p14:tracePt t="28112" x="2749550" y="2946400"/>
          <p14:tracePt t="28129" x="2654300" y="2946400"/>
          <p14:tracePt t="28148" x="2482850" y="2946400"/>
          <p14:tracePt t="28163" x="2317750" y="2946400"/>
          <p14:tracePt t="28179" x="2139950" y="2946400"/>
          <p14:tracePt t="28196" x="2000250" y="2946400"/>
          <p14:tracePt t="28212" x="1917700" y="2946400"/>
          <p14:tracePt t="28229" x="1898650" y="2946400"/>
          <p14:tracePt t="28340" x="1898650" y="2952750"/>
          <p14:tracePt t="28364" x="1892300" y="2965450"/>
          <p14:tracePt t="28371" x="1885950" y="2965450"/>
          <p14:tracePt t="28381" x="1879600" y="2971800"/>
          <p14:tracePt t="28396" x="1841500" y="2984500"/>
          <p14:tracePt t="28412" x="1803400" y="2997200"/>
          <p14:tracePt t="28429" x="1797050" y="2997200"/>
          <p14:tracePt t="28446" x="1790700" y="2997200"/>
          <p14:tracePt t="28463" x="1784350" y="2997200"/>
          <p14:tracePt t="28479" x="1778000" y="2997200"/>
          <p14:tracePt t="28496" x="1739900" y="2997200"/>
          <p14:tracePt t="28512" x="1689100" y="2997200"/>
          <p14:tracePt t="28529" x="1631950" y="2997200"/>
          <p14:tracePt t="28545" x="1581150" y="2997200"/>
          <p14:tracePt t="28563" x="1517650" y="2997200"/>
          <p14:tracePt t="28579" x="1504950" y="2997200"/>
          <p14:tracePt t="28595" x="1492250" y="2997200"/>
          <p14:tracePt t="28700" x="1485900" y="2997200"/>
          <p14:tracePt t="28832" x="1479550" y="2997200"/>
          <p14:tracePt t="28839" x="1473200" y="2997200"/>
          <p14:tracePt t="28847" x="1460500" y="3009900"/>
          <p14:tracePt t="28863" x="1447800" y="3016250"/>
          <p14:tracePt t="28879" x="1441450" y="3022600"/>
          <p14:tracePt t="28899" x="1428750" y="3028950"/>
          <p14:tracePt t="28975" x="1428750" y="3035300"/>
          <p14:tracePt t="29013" x="1428750" y="3041650"/>
          <p14:tracePt t="29101" x="1435100" y="3041650"/>
          <p14:tracePt t="29128" x="1435100" y="3048000"/>
          <p14:tracePt t="29134" x="1441450" y="3048000"/>
          <p14:tracePt t="29366" x="1447800" y="3048000"/>
          <p14:tracePt t="29383" x="1447800" y="3035300"/>
          <p14:tracePt t="29389" x="1454150" y="3022600"/>
          <p14:tracePt t="29397" x="1466850" y="3016250"/>
          <p14:tracePt t="29412" x="1466850" y="3009900"/>
          <p14:tracePt t="29429" x="1466850" y="2997200"/>
          <p14:tracePt t="29445" x="1466850" y="2990850"/>
          <p14:tracePt t="29494" x="1466850" y="2984500"/>
          <p14:tracePt t="29512" x="1466850" y="2978150"/>
          <p14:tracePt t="29529" x="1466850" y="2971800"/>
          <p14:tracePt t="29732" x="1466850" y="2965450"/>
          <p14:tracePt t="29878" x="1466850" y="2959100"/>
          <p14:tracePt t="29942" x="1466850" y="2952750"/>
          <p14:tracePt t="29964" x="1466850" y="2946400"/>
          <p14:tracePt t="29973" x="1460500" y="2940050"/>
          <p14:tracePt t="30005" x="1460500" y="2933700"/>
          <p14:tracePt t="30062" x="1454150" y="2927350"/>
          <p14:tracePt t="30069" x="1454150" y="2921000"/>
          <p14:tracePt t="30102" x="1454150" y="2914650"/>
          <p14:tracePt t="30124" x="1447800" y="2908300"/>
          <p14:tracePt t="30143" x="1447800" y="2901950"/>
          <p14:tracePt t="30158" x="1447800" y="2895600"/>
          <p14:tracePt t="30165" x="1441450" y="2895600"/>
          <p14:tracePt t="30179" x="1435100" y="2889250"/>
          <p14:tracePt t="30212" x="1428750" y="2882900"/>
          <p14:tracePt t="30229" x="1422400" y="2882900"/>
          <p14:tracePt t="30286" x="1422400" y="2889250"/>
          <p14:tracePt t="30292" x="1409700" y="2908300"/>
          <p14:tracePt t="30300" x="1403350" y="2946400"/>
          <p14:tracePt t="30312" x="1403350" y="2971800"/>
          <p14:tracePt t="30329" x="1403350" y="3009900"/>
          <p14:tracePt t="30362" x="1403350" y="3016250"/>
          <p14:tracePt t="30395" x="1409700" y="3016250"/>
          <p14:tracePt t="30411" x="1416050" y="3016250"/>
          <p14:tracePt t="30429" x="1441450" y="3016250"/>
          <p14:tracePt t="30445" x="1460500" y="3003550"/>
          <p14:tracePt t="30462" x="1485900" y="2978150"/>
          <p14:tracePt t="30478" x="1498600" y="2959100"/>
          <p14:tracePt t="30495" x="1498600" y="2927350"/>
          <p14:tracePt t="30511" x="1498600" y="2895600"/>
          <p14:tracePt t="30531" x="1498600" y="2876550"/>
          <p14:tracePt t="30544" x="1498600" y="2863850"/>
          <p14:tracePt t="30562" x="1492250" y="2857500"/>
          <p14:tracePt t="30579" x="1466850" y="2857500"/>
          <p14:tracePt t="30595" x="1447800" y="2863850"/>
          <p14:tracePt t="30611" x="1416050" y="2908300"/>
          <p14:tracePt t="30628" x="1390650" y="2959100"/>
          <p14:tracePt t="30645" x="1377950" y="2997200"/>
          <p14:tracePt t="30678" x="1377950" y="3003550"/>
          <p14:tracePt t="30694" x="1384300" y="3003550"/>
          <p14:tracePt t="30711" x="1390650" y="3003550"/>
          <p14:tracePt t="30728" x="1416050" y="2997200"/>
          <p14:tracePt t="30744" x="1460500" y="2971800"/>
          <p14:tracePt t="30761" x="1492250" y="2946400"/>
          <p14:tracePt t="30778" x="1498600" y="2927350"/>
          <p14:tracePt t="30795" x="1498600" y="2914650"/>
          <p14:tracePt t="30811" x="1498600" y="2901950"/>
          <p14:tracePt t="30828" x="1485900" y="2901950"/>
          <p14:tracePt t="30845" x="1473200" y="2901950"/>
          <p14:tracePt t="30861" x="1447800" y="2914650"/>
          <p14:tracePt t="30878" x="1422400" y="2959100"/>
          <p14:tracePt t="30894" x="1403350" y="3016250"/>
          <p14:tracePt t="30911" x="1397000" y="3022600"/>
          <p14:tracePt t="30945" x="1422400" y="3022600"/>
          <p14:tracePt t="30948" x="1441450" y="3003550"/>
          <p14:tracePt t="30961" x="1466850" y="2990850"/>
          <p14:tracePt t="30978" x="1492250" y="2971800"/>
          <p14:tracePt t="30994" x="1498600" y="2959100"/>
          <p14:tracePt t="31011" x="1498600" y="2946400"/>
          <p14:tracePt t="31044" x="1485900" y="2946400"/>
          <p14:tracePt t="31063" x="1479550" y="2946400"/>
          <p14:tracePt t="31078" x="1460500" y="2946400"/>
          <p14:tracePt t="31094" x="1428750" y="2990850"/>
          <p14:tracePt t="31111" x="1422400" y="3016250"/>
          <p14:tracePt t="31128" x="1422400" y="3028950"/>
          <p14:tracePt t="31144" x="1422400" y="3035300"/>
          <p14:tracePt t="31259" x="1416050" y="3041650"/>
          <p14:tracePt t="31268" x="1409700" y="3041650"/>
          <p14:tracePt t="31278" x="1403350" y="3048000"/>
          <p14:tracePt t="31294" x="1358900" y="3073400"/>
          <p14:tracePt t="31312" x="1327150" y="3092450"/>
          <p14:tracePt t="31328" x="1320800" y="3092450"/>
          <p14:tracePt t="42804" x="1320800" y="3098800"/>
          <p14:tracePt t="42815" x="1365250" y="3130550"/>
          <p14:tracePt t="42822" x="1435100" y="3155950"/>
          <p14:tracePt t="42839" x="1568450" y="3213100"/>
          <p14:tracePt t="42856" x="1670050" y="3257550"/>
          <p14:tracePt t="42873" x="1778000" y="3327400"/>
          <p14:tracePt t="42890" x="1866900" y="3390900"/>
          <p14:tracePt t="42906" x="1962150" y="3448050"/>
          <p14:tracePt t="42924" x="2089150" y="3498850"/>
          <p14:tracePt t="42939" x="2152650" y="3517900"/>
          <p14:tracePt t="42957" x="2178050" y="3524250"/>
          <p14:tracePt t="42972" x="2184400" y="3530600"/>
          <p14:tracePt t="43052" x="2178050" y="3530600"/>
          <p14:tracePt t="43060" x="2171700" y="3543300"/>
          <p14:tracePt t="43068" x="2159000" y="3568700"/>
          <p14:tracePt t="43076" x="2159000" y="3587750"/>
          <p14:tracePt t="43089" x="2159000" y="3606800"/>
          <p14:tracePt t="43105" x="2159000" y="3613150"/>
          <p14:tracePt t="43198" x="2152650" y="3613150"/>
          <p14:tracePt t="43205" x="2146300" y="3613150"/>
          <p14:tracePt t="43212" x="2133600" y="3625850"/>
          <p14:tracePt t="43222" x="2127250" y="3625850"/>
          <p14:tracePt t="43239" x="2108200" y="3625850"/>
          <p14:tracePt t="43256" x="2089150" y="3625850"/>
          <p14:tracePt t="44013" x="2089150" y="3632200"/>
          <p14:tracePt t="44085" x="2095500" y="3632200"/>
          <p14:tracePt t="44091" x="2101850" y="3632200"/>
          <p14:tracePt t="44205" x="2101850" y="3638550"/>
          <p14:tracePt t="44332" x="2108200" y="3644900"/>
          <p14:tracePt t="44339" x="2127250" y="3644900"/>
          <p14:tracePt t="44348" x="2165350" y="3644900"/>
          <p14:tracePt t="44356" x="2203450" y="3644900"/>
          <p14:tracePt t="44372" x="2292350" y="3638550"/>
          <p14:tracePt t="44388" x="2387600" y="3638550"/>
          <p14:tracePt t="44405" x="2482850" y="3638550"/>
          <p14:tracePt t="44422" x="2584450" y="3638550"/>
          <p14:tracePt t="44439" x="2711450" y="3638550"/>
          <p14:tracePt t="44456" x="2851150" y="3625850"/>
          <p14:tracePt t="44472" x="3035300" y="3600450"/>
          <p14:tracePt t="44488" x="3200400" y="3594100"/>
          <p14:tracePt t="44507" x="3308350" y="3581400"/>
          <p14:tracePt t="44522" x="3321050" y="3581400"/>
          <p14:tracePt t="44675" x="3327400" y="3581400"/>
          <p14:tracePt t="44684" x="3352800" y="3581400"/>
          <p14:tracePt t="44691" x="3390900" y="3587750"/>
          <p14:tracePt t="44705" x="3409950" y="3587750"/>
          <p14:tracePt t="44723" x="3448050" y="3600450"/>
          <p14:tracePt t="44738" x="3473450" y="3606800"/>
          <p14:tracePt t="45044" x="3479800" y="3606800"/>
          <p14:tracePt t="45110" x="3486150" y="3606800"/>
          <p14:tracePt t="45123" x="3492500" y="3613150"/>
          <p14:tracePt t="45139" x="3498850" y="3613150"/>
          <p14:tracePt t="45154" x="3505200" y="3613150"/>
          <p14:tracePt t="45190" x="3511550" y="3613150"/>
          <p14:tracePt t="45270" x="3517900" y="3613150"/>
          <p14:tracePt t="46005" x="3524250" y="3613150"/>
          <p14:tracePt t="46419" x="3530600" y="3613150"/>
          <p14:tracePt t="46428" x="3536950" y="3613150"/>
          <p14:tracePt t="46437" x="3556000" y="3600450"/>
          <p14:tracePt t="46454" x="3581400" y="3568700"/>
          <p14:tracePt t="46471" x="3613150" y="3524250"/>
          <p14:tracePt t="46487" x="3644900" y="3454400"/>
          <p14:tracePt t="46504" x="3676650" y="3352800"/>
          <p14:tracePt t="46521" x="3676650" y="3225800"/>
          <p14:tracePt t="46537" x="3676650" y="3073400"/>
          <p14:tracePt t="46554" x="3657600" y="2952750"/>
          <p14:tracePt t="46571" x="3524250" y="2755900"/>
          <p14:tracePt t="46587" x="3371850" y="2673350"/>
          <p14:tracePt t="46604" x="3187700" y="2635250"/>
          <p14:tracePt t="46620" x="2901950" y="2603500"/>
          <p14:tracePt t="46637" x="2641600" y="2603500"/>
          <p14:tracePt t="46654" x="2419350" y="2603500"/>
          <p14:tracePt t="46671" x="2241550" y="2603500"/>
          <p14:tracePt t="46687" x="2120900" y="2603500"/>
          <p14:tracePt t="46704" x="2057400" y="2597150"/>
          <p14:tracePt t="46720" x="2038350" y="2578100"/>
          <p14:tracePt t="46957" x="2070100" y="2578100"/>
          <p14:tracePt t="46963" x="2133600" y="2590800"/>
          <p14:tracePt t="46973" x="2222500" y="2603500"/>
          <p14:tracePt t="46987" x="2527300" y="2654300"/>
          <p14:tracePt t="47004" x="2895600" y="2724150"/>
          <p14:tracePt t="47020" x="3143250" y="2813050"/>
          <p14:tracePt t="47037" x="3302000" y="2882900"/>
          <p14:tracePt t="47056" x="3365500" y="2965450"/>
          <p14:tracePt t="47070" x="3403600" y="3054350"/>
          <p14:tracePt t="47087" x="3441700" y="3168650"/>
          <p14:tracePt t="47104" x="3479800" y="3263900"/>
          <p14:tracePt t="47120" x="3511550" y="3346450"/>
          <p14:tracePt t="47137" x="3530600" y="3403600"/>
          <p14:tracePt t="47154" x="3536950" y="3454400"/>
          <p14:tracePt t="47171" x="3536950" y="3511550"/>
          <p14:tracePt t="47187" x="3536950" y="3524250"/>
          <p14:tracePt t="47204" x="3492500" y="3581400"/>
          <p14:tracePt t="47220" x="3384550" y="3644900"/>
          <p14:tracePt t="47237" x="3270250" y="3702050"/>
          <p14:tracePt t="47254" x="3194050" y="3746500"/>
          <p14:tracePt t="47270" x="3162300" y="3771900"/>
          <p14:tracePt t="47287" x="3136900" y="3797300"/>
          <p14:tracePt t="47304" x="3124200" y="3810000"/>
          <p14:tracePt t="47320" x="3117850" y="3816350"/>
          <p14:tracePt t="47337" x="3079750" y="3848100"/>
          <p14:tracePt t="47354" x="2952750" y="3892550"/>
          <p14:tracePt t="47371" x="2590800" y="3949700"/>
          <p14:tracePt t="47387" x="2317750" y="3987800"/>
          <p14:tracePt t="47403" x="2120900" y="4006850"/>
          <p14:tracePt t="47420" x="2000250" y="4006850"/>
          <p14:tracePt t="47437" x="1943100" y="4006850"/>
          <p14:tracePt t="47454" x="1924050" y="4006850"/>
          <p14:tracePt t="47517" x="1911350" y="4013200"/>
          <p14:tracePt t="47523" x="1911350" y="4019550"/>
          <p14:tracePt t="47533" x="1898650" y="4019550"/>
          <p14:tracePt t="47539" x="1873250" y="4038600"/>
          <p14:tracePt t="47553" x="1860550" y="4044950"/>
          <p14:tracePt t="47571" x="1797050" y="4095750"/>
          <p14:tracePt t="47587" x="1752600" y="4127500"/>
          <p14:tracePt t="47603" x="1720850" y="4146550"/>
          <p14:tracePt t="47620" x="1720850" y="4152900"/>
          <p14:tracePt t="47653" x="1714500" y="4152900"/>
          <p14:tracePt t="47789" x="1720850" y="4152900"/>
          <p14:tracePt t="47795" x="1727200" y="4165600"/>
          <p14:tracePt t="47814" x="1739900" y="4165600"/>
          <p14:tracePt t="47820" x="1746250" y="4165600"/>
          <p14:tracePt t="47837" x="1765300" y="4165600"/>
          <p14:tracePt t="47853" x="1790700" y="4165600"/>
          <p14:tracePt t="47870" x="1835150" y="4165600"/>
          <p14:tracePt t="47887" x="1962150" y="4165600"/>
          <p14:tracePt t="47903" x="2152650" y="4165600"/>
          <p14:tracePt t="47920" x="2362200" y="4165600"/>
          <p14:tracePt t="47937" x="2527300" y="4165600"/>
          <p14:tracePt t="47953" x="2616200" y="4165600"/>
          <p14:tracePt t="47970" x="2667000" y="4171950"/>
          <p14:tracePt t="47987" x="2679700" y="4171950"/>
          <p14:tracePt t="48067" x="2686050" y="4171950"/>
          <p14:tracePt t="48123" x="2730500" y="4171950"/>
          <p14:tracePt t="48131" x="2794000" y="4171950"/>
          <p14:tracePt t="48140" x="2863850" y="4171950"/>
          <p14:tracePt t="48153" x="2946400" y="4171950"/>
          <p14:tracePt t="48170" x="3143250" y="4171950"/>
          <p14:tracePt t="48186" x="3340100" y="4171950"/>
          <p14:tracePt t="48204" x="3498850" y="4171950"/>
          <p14:tracePt t="48220" x="3511550" y="4171950"/>
          <p14:tracePt t="48237" x="3517900" y="4165600"/>
          <p14:tracePt t="48253" x="3492500" y="4140200"/>
          <p14:tracePt t="48270" x="3467100" y="4140200"/>
          <p14:tracePt t="48348" x="3467100" y="4146550"/>
          <p14:tracePt t="48357" x="3486150" y="4146550"/>
          <p14:tracePt t="48363" x="3492500" y="4146550"/>
          <p14:tracePt t="48372" x="3511550" y="4146550"/>
          <p14:tracePt t="48387" x="3549650" y="4133850"/>
          <p14:tracePt t="48403" x="3562350" y="4095750"/>
          <p14:tracePt t="48420" x="3562350" y="4038600"/>
          <p14:tracePt t="48437" x="3556000" y="3981450"/>
          <p14:tracePt t="48453" x="3530600" y="3930650"/>
          <p14:tracePt t="48470" x="3505200" y="3917950"/>
          <p14:tracePt t="48486" x="3492500" y="3905250"/>
          <p14:tracePt t="48503" x="3454400" y="3924300"/>
          <p14:tracePt t="48520" x="3416300" y="3987800"/>
          <p14:tracePt t="48536" x="3397250" y="4076700"/>
          <p14:tracePt t="48555" x="3416300" y="4165600"/>
          <p14:tracePt t="48570" x="3429000" y="4178300"/>
          <p14:tracePt t="48587" x="3460750" y="4178300"/>
          <p14:tracePt t="48603" x="3498850" y="4159250"/>
          <p14:tracePt t="48620" x="3511550" y="4121150"/>
          <p14:tracePt t="48636" x="3517900" y="4089400"/>
          <p14:tracePt t="48653" x="3517900" y="4057650"/>
          <p14:tracePt t="48670" x="3511550" y="4032250"/>
          <p14:tracePt t="48686" x="3479800" y="4019550"/>
          <p14:tracePt t="48703" x="3371850" y="4013200"/>
          <p14:tracePt t="48720" x="3270250" y="4044950"/>
          <p14:tracePt t="48736" x="3187700" y="4159250"/>
          <p14:tracePt t="48753" x="3181350" y="4241800"/>
          <p14:tracePt t="48770" x="3200400" y="4273550"/>
          <p14:tracePt t="48787" x="3302000" y="4286250"/>
          <p14:tracePt t="48804" x="3378200" y="4254500"/>
          <p14:tracePt t="48819" x="3390900" y="4229100"/>
          <p14:tracePt t="48836" x="3390900" y="4210050"/>
          <p14:tracePt t="48853" x="3384550" y="4191000"/>
          <p14:tracePt t="48870" x="3359150" y="4178300"/>
          <p14:tracePt t="48886" x="3308350" y="4159250"/>
          <p14:tracePt t="48903" x="3263900" y="4159250"/>
          <p14:tracePt t="48920" x="3194050" y="4191000"/>
          <p14:tracePt t="48936" x="3136900" y="4260850"/>
          <p14:tracePt t="48953" x="3136900" y="4279900"/>
          <p14:tracePt t="48969" x="3149600" y="4292600"/>
          <p14:tracePt t="48987" x="3263900" y="4279900"/>
          <p14:tracePt t="49003" x="3314700" y="4241800"/>
          <p14:tracePt t="49020" x="3346450" y="4197350"/>
          <p14:tracePt t="49036" x="3346450" y="4165600"/>
          <p14:tracePt t="49053" x="3346450" y="4152900"/>
          <p14:tracePt t="49070" x="3340100" y="4140200"/>
          <p14:tracePt t="49086" x="3314700" y="4140200"/>
          <p14:tracePt t="49103" x="3263900" y="4140200"/>
          <p14:tracePt t="49119" x="3213100" y="4178300"/>
          <p14:tracePt t="49136" x="3175000" y="4254500"/>
          <p14:tracePt t="49153" x="3168650" y="4292600"/>
          <p14:tracePt t="49169" x="3168650" y="4298950"/>
          <p14:tracePt t="49187" x="3251200" y="4260850"/>
          <p14:tracePt t="49203" x="3295650" y="4216400"/>
          <p14:tracePt t="49219" x="3308350" y="4184650"/>
          <p14:tracePt t="49236" x="3308350" y="4165600"/>
          <p14:tracePt t="49253" x="3308350" y="4159250"/>
          <p14:tracePt t="49269" x="3302000" y="4152900"/>
          <p14:tracePt t="49286" x="3295650" y="4152900"/>
          <p14:tracePt t="49303" x="3276600" y="4152900"/>
          <p14:tracePt t="49319" x="3251200" y="4165600"/>
          <p14:tracePt t="49336" x="3244850" y="4171950"/>
          <p14:tracePt t="49369" x="3244850" y="4178300"/>
          <p14:tracePt t="49411" x="3251200" y="4178300"/>
          <p14:tracePt t="49524" x="3251200" y="4184650"/>
          <p14:tracePt t="49533" x="3270250" y="4203700"/>
          <p14:tracePt t="49539" x="3282950" y="4210050"/>
          <p14:tracePt t="49553" x="3295650" y="4210050"/>
          <p14:tracePt t="49569" x="3314700" y="4210050"/>
          <p14:tracePt t="49587" x="3352800" y="4210050"/>
          <p14:tracePt t="49603" x="3365500" y="4210050"/>
          <p14:tracePt t="49619" x="3365500" y="4203700"/>
          <p14:tracePt t="49684" x="3365500" y="4197350"/>
          <p14:tracePt t="49715" x="3359150" y="4197350"/>
          <p14:tracePt t="49732" x="3359150" y="4203700"/>
          <p14:tracePt t="49739" x="3359150" y="4210050"/>
          <p14:tracePt t="49813" x="3359150" y="4216400"/>
          <p14:tracePt t="49964" x="3378200" y="4222750"/>
          <p14:tracePt t="49972" x="3422650" y="4222750"/>
          <p14:tracePt t="49986" x="3486150" y="4222750"/>
          <p14:tracePt t="50004" x="3759200" y="4222750"/>
          <p14:tracePt t="50019" x="3911600" y="4222750"/>
          <p14:tracePt t="50037" x="4006850" y="4197350"/>
          <p14:tracePt t="50052" x="4025900" y="4191000"/>
          <p14:tracePt t="50893" x="4032250" y="4191000"/>
          <p14:tracePt t="50902" x="4038600" y="4191000"/>
          <p14:tracePt t="50909" x="4044950" y="4191000"/>
          <p14:tracePt t="50918" x="4051300" y="4191000"/>
          <p14:tracePt t="50935" x="4064000" y="4191000"/>
          <p14:tracePt t="50952" x="4070350" y="4191000"/>
          <p14:tracePt t="50968" x="4076700" y="4191000"/>
          <p14:tracePt t="51002" x="4083050" y="4191000"/>
          <p14:tracePt t="51856" x="4083050" y="4178300"/>
          <p14:tracePt t="51868" x="4083050" y="4171950"/>
          <p14:tracePt t="51885" x="4083050" y="4133850"/>
          <p14:tracePt t="51902" x="4083050" y="4095750"/>
          <p14:tracePt t="51918" x="4083050" y="4032250"/>
          <p14:tracePt t="51935" x="4064000" y="3949700"/>
          <p14:tracePt t="51952" x="4032250" y="3835400"/>
          <p14:tracePt t="51968" x="3975100" y="3714750"/>
          <p14:tracePt t="51985" x="3886200" y="3568700"/>
          <p14:tracePt t="51989" x="3803650" y="3467100"/>
          <p14:tracePt t="52002" x="3727450" y="3397250"/>
          <p14:tracePt t="52019" x="3244850" y="3143250"/>
          <p14:tracePt t="52035" x="2851150" y="2990850"/>
          <p14:tracePt t="52052" x="2495550" y="2908300"/>
          <p14:tracePt t="52068" x="2216150" y="2863850"/>
          <p14:tracePt t="52086" x="1930400" y="2844800"/>
          <p14:tracePt t="52102" x="1689100" y="2844800"/>
          <p14:tracePt t="52118" x="1492250" y="2844800"/>
          <p14:tracePt t="52135" x="1333500" y="2901950"/>
          <p14:tracePt t="52152" x="1193800" y="3003550"/>
          <p14:tracePt t="52168" x="1117600" y="3130550"/>
          <p14:tracePt t="52185" x="1028700" y="3282950"/>
          <p14:tracePt t="52202" x="939800" y="3397250"/>
          <p14:tracePt t="52219" x="831850" y="3638550"/>
          <p14:tracePt t="52235" x="793750" y="3733800"/>
          <p14:tracePt t="52252" x="736600" y="4013200"/>
          <p14:tracePt t="52268" x="787400" y="4191000"/>
          <p14:tracePt t="52285" x="908050" y="4368800"/>
          <p14:tracePt t="52301" x="977900" y="4483100"/>
          <p14:tracePt t="52318" x="1035050" y="4546600"/>
          <p14:tracePt t="52335" x="1054100" y="4572000"/>
          <p14:tracePt t="52352" x="1079500" y="4616450"/>
          <p14:tracePt t="52368" x="1085850" y="4641850"/>
          <p14:tracePt t="52385" x="1098550" y="4673600"/>
          <p14:tracePt t="52402" x="1104900" y="4686300"/>
          <p14:tracePt t="52419" x="1111250" y="4705350"/>
          <p14:tracePt t="52485" x="1111250" y="4711700"/>
          <p14:tracePt t="52620" x="1111250" y="4718050"/>
          <p14:tracePt t="52645" x="1111250" y="4730750"/>
          <p14:tracePt t="52652" x="1117600" y="4743450"/>
          <p14:tracePt t="52668" x="1130300" y="4762500"/>
          <p14:tracePt t="52685" x="1155700" y="4800600"/>
          <p14:tracePt t="52701" x="1219200" y="4864100"/>
          <p14:tracePt t="52718" x="1352550" y="4927600"/>
          <p14:tracePt t="52735" x="1600200" y="4978400"/>
          <p14:tracePt t="52751" x="1943100" y="5016500"/>
          <p14:tracePt t="52768" x="2235200" y="5048250"/>
          <p14:tracePt t="52785" x="2476500" y="5073650"/>
          <p14:tracePt t="52801" x="2686050" y="5073650"/>
          <p14:tracePt t="52818" x="2851150" y="5086350"/>
          <p14:tracePt t="52835" x="2965450" y="5099050"/>
          <p14:tracePt t="52852" x="3048000" y="5118100"/>
          <p14:tracePt t="53022" x="3054350" y="5124450"/>
          <p14:tracePt t="53027" x="3060700" y="5130800"/>
          <p14:tracePt t="53038" x="3073400" y="5143500"/>
          <p14:tracePt t="53051" x="3092450" y="5149850"/>
          <p14:tracePt t="53070" x="3117850" y="5156200"/>
          <p14:tracePt t="53084" x="3136900" y="5162550"/>
          <p14:tracePt t="53102" x="3136900" y="5168900"/>
          <p14:tracePt t="53287" x="3143250" y="5168900"/>
          <p14:tracePt t="53324" x="3155950" y="5168900"/>
          <p14:tracePt t="53342" x="3162300" y="5168900"/>
          <p14:tracePt t="53348" x="3168650" y="5168900"/>
          <p14:tracePt t="53356" x="3181350" y="5175250"/>
          <p14:tracePt t="53368" x="3200400" y="5181600"/>
          <p14:tracePt t="53384" x="3219450" y="5187950"/>
          <p14:tracePt t="53401" x="3225800" y="5187950"/>
          <p14:tracePt t="53418" x="3232150" y="5194300"/>
          <p14:tracePt t="53565" x="3238500" y="5194300"/>
          <p14:tracePt t="53582" x="3251200" y="5194300"/>
          <p14:tracePt t="53587" x="3257550" y="5207000"/>
          <p14:tracePt t="53601" x="3263900" y="5207000"/>
          <p14:tracePt t="53617" x="3263900" y="5213350"/>
          <p14:tracePt t="53634" x="3270250" y="5213350"/>
          <p14:tracePt t="53684" x="3270250" y="5219700"/>
          <p14:tracePt t="53692" x="3282950" y="5226050"/>
          <p14:tracePt t="53710" x="3289300" y="5232400"/>
          <p14:tracePt t="53717" x="3289300" y="5238750"/>
          <p14:tracePt t="53734" x="3308350" y="5245100"/>
          <p14:tracePt t="53751" x="3340100" y="5251450"/>
          <p14:tracePt t="53767" x="3371850" y="5264150"/>
          <p14:tracePt t="53784" x="3390900" y="5270500"/>
          <p14:tracePt t="53801" x="3397250" y="5270500"/>
          <p14:tracePt t="53818" x="3416300" y="5276850"/>
          <p14:tracePt t="54112" x="3416300" y="5270500"/>
          <p14:tracePt t="54118" x="3416300" y="5251450"/>
          <p14:tracePt t="54134" x="3416300" y="5207000"/>
          <p14:tracePt t="54151" x="3365500" y="5105400"/>
          <p14:tracePt t="54168" x="3270250" y="4991100"/>
          <p14:tracePt t="54184" x="3105150" y="4794250"/>
          <p14:tracePt t="54201" x="2857500" y="4540250"/>
          <p14:tracePt t="54217" x="2482850" y="4210050"/>
          <p14:tracePt t="54235" x="1873250" y="3670300"/>
          <p14:tracePt t="54251" x="1676400" y="3511550"/>
          <p14:tracePt t="54267" x="1346200" y="3155950"/>
          <p14:tracePt t="54284" x="1225550" y="2984500"/>
          <p14:tracePt t="54301" x="1123950" y="2806700"/>
          <p14:tracePt t="54317" x="1060450" y="2673350"/>
          <p14:tracePt t="54334" x="1035050" y="2578100"/>
          <p14:tracePt t="54351" x="1035050" y="2520950"/>
          <p14:tracePt t="54367" x="1041400" y="2476500"/>
          <p14:tracePt t="54384" x="1098550" y="2406650"/>
          <p14:tracePt t="54401" x="1149350" y="2374900"/>
          <p14:tracePt t="54417" x="1219200" y="2336800"/>
          <p14:tracePt t="54434" x="1250950" y="2324100"/>
          <p14:tracePt t="54476" x="1257300" y="2324100"/>
          <p14:tracePt t="54487" x="1263650" y="2324100"/>
          <p14:tracePt t="54517" x="1263650" y="2330450"/>
          <p14:tracePt t="54534" x="1263650" y="2336800"/>
          <p14:tracePt t="54551" x="1263650" y="2349500"/>
          <p14:tracePt t="54567" x="1263650" y="2362200"/>
          <p14:tracePt t="54584" x="1250950" y="2368550"/>
          <p14:tracePt t="54600" x="1238250" y="2381250"/>
          <p14:tracePt t="54684" x="1231900" y="2393950"/>
          <p14:tracePt t="54692" x="1231900" y="2400300"/>
          <p14:tracePt t="54701" x="1225550" y="2406650"/>
          <p14:tracePt t="54717" x="1225550" y="2438400"/>
          <p14:tracePt t="54734" x="1219200" y="2476500"/>
          <p14:tracePt t="54751" x="1212850" y="2514600"/>
          <p14:tracePt t="54767" x="1206500" y="2546350"/>
          <p14:tracePt t="54784" x="1206500" y="2584450"/>
          <p14:tracePt t="54800" x="1206500" y="2603500"/>
          <p14:tracePt t="55011" x="1206500" y="2616200"/>
          <p14:tracePt t="55019" x="1206500" y="2635250"/>
          <p14:tracePt t="55034" x="1206500" y="2667000"/>
          <p14:tracePt t="55051" x="1200150" y="2819400"/>
          <p14:tracePt t="55069" x="1193800" y="2921000"/>
          <p14:tracePt t="55084" x="1187450" y="3048000"/>
          <p14:tracePt t="55100" x="1187450" y="3162300"/>
          <p14:tracePt t="55119" x="1187450" y="3282950"/>
          <p14:tracePt t="55133" x="1187450" y="3409950"/>
          <p14:tracePt t="55151" x="1187450" y="3562350"/>
          <p14:tracePt t="55167" x="1187450" y="3733800"/>
          <p14:tracePt t="55184" x="1187450" y="3917950"/>
          <p14:tracePt t="55200" x="1187450" y="4095750"/>
          <p14:tracePt t="55217" x="1187450" y="4241800"/>
          <p14:tracePt t="55234" x="1187450" y="4381500"/>
          <p14:tracePt t="55239" x="1187450" y="4432300"/>
          <p14:tracePt t="55251" x="1187450" y="4540250"/>
          <p14:tracePt t="55267" x="1187450" y="4591050"/>
          <p14:tracePt t="55284" x="1206500" y="4737100"/>
          <p14:tracePt t="55300" x="1212850" y="4800600"/>
          <p14:tracePt t="55317" x="1212850" y="4857750"/>
          <p14:tracePt t="55334" x="1212850" y="4883150"/>
          <p14:tracePt t="55350" x="1212850" y="4921250"/>
          <p14:tracePt t="55367" x="1212850" y="4978400"/>
          <p14:tracePt t="55384" x="1212850" y="5060950"/>
          <p14:tracePt t="55400" x="1212850" y="5099050"/>
          <p14:tracePt t="55417" x="1212850" y="5111750"/>
          <p14:tracePt t="55549" x="1212850" y="5099050"/>
          <p14:tracePt t="55555" x="1212850" y="5073650"/>
          <p14:tracePt t="55567" x="1219200" y="5035550"/>
          <p14:tracePt t="55585" x="1231900" y="4940300"/>
          <p14:tracePt t="55600" x="1231900" y="4813300"/>
          <p14:tracePt t="55617" x="1231900" y="4679950"/>
          <p14:tracePt t="55633" x="1231900" y="4476750"/>
          <p14:tracePt t="55651" x="1219200" y="4038600"/>
          <p14:tracePt t="55667" x="1219200" y="3689350"/>
          <p14:tracePt t="55683" x="1219200" y="3308350"/>
          <p14:tracePt t="55700" x="1219200" y="3016250"/>
          <p14:tracePt t="55717" x="1219200" y="2857500"/>
          <p14:tracePt t="55734" x="1219200" y="2755900"/>
          <p14:tracePt t="55751" x="1219200" y="2724150"/>
          <p14:tracePt t="55767" x="1219200" y="2717800"/>
          <p14:tracePt t="55783" x="1219200" y="2711450"/>
          <p14:tracePt t="55817" x="1231900" y="2743200"/>
          <p14:tracePt t="55833" x="1295400" y="2870200"/>
          <p14:tracePt t="55850" x="1416050" y="3067050"/>
          <p14:tracePt t="55853" x="1498600" y="3219450"/>
          <p14:tracePt t="55867" x="1733550" y="3505200"/>
          <p14:tracePt t="55883" x="1981200" y="3778250"/>
          <p14:tracePt t="55900" x="2209800" y="4000500"/>
          <p14:tracePt t="55917" x="2400300" y="4171950"/>
          <p14:tracePt t="55934" x="2565400" y="4324350"/>
          <p14:tracePt t="55950" x="2705100" y="4457700"/>
          <p14:tracePt t="55967" x="2787650" y="4540250"/>
          <p14:tracePt t="55984" x="2825750" y="4584700"/>
          <p14:tracePt t="56000" x="2838450" y="4610100"/>
          <p14:tracePt t="56017" x="2851150" y="4629150"/>
          <p14:tracePt t="56033" x="2851150" y="4635500"/>
          <p14:tracePt t="56050" x="2857500" y="4648200"/>
          <p14:tracePt t="56067" x="2863850" y="4667250"/>
          <p14:tracePt t="56100" x="2876550" y="4705350"/>
          <p14:tracePt t="56117" x="2895600" y="4737100"/>
          <p14:tracePt t="56133" x="2921000" y="4819650"/>
          <p14:tracePt t="56150" x="2933700" y="4895850"/>
          <p14:tracePt t="56167" x="2990850" y="4972050"/>
          <p14:tracePt t="56183" x="3028950" y="5022850"/>
          <p14:tracePt t="56200" x="3054350" y="5048250"/>
          <p14:tracePt t="56217" x="3073400" y="5067300"/>
          <p14:tracePt t="56233" x="3092450" y="5073650"/>
          <p14:tracePt t="56250" x="3105150" y="5086350"/>
          <p14:tracePt t="56254" x="3105150" y="5092700"/>
          <p14:tracePt t="56268" x="3117850" y="5105400"/>
          <p14:tracePt t="56300" x="3124200" y="5111750"/>
          <p14:tracePt t="56333" x="3143250" y="5124450"/>
          <p14:tracePt t="56350" x="3187700" y="5143500"/>
          <p14:tracePt t="56366" x="3206750" y="5149850"/>
          <p14:tracePt t="56383" x="3232150" y="5156200"/>
          <p14:tracePt t="56400" x="3251200" y="5162550"/>
          <p14:tracePt t="56462" x="3257550" y="5168900"/>
          <p14:tracePt t="56475" x="3263900" y="5175250"/>
          <p14:tracePt t="56487" x="3276600" y="5187950"/>
          <p14:tracePt t="56493" x="3282950" y="5187950"/>
          <p14:tracePt t="56502" x="3289300" y="5187950"/>
          <p14:tracePt t="56517" x="3295650" y="5194300"/>
          <p14:tracePt t="56533" x="3321050" y="5207000"/>
          <p14:tracePt t="56550" x="3340100" y="5219700"/>
          <p14:tracePt t="56566" x="3429000" y="5245100"/>
          <p14:tracePt t="56584" x="3562350" y="5270500"/>
          <p14:tracePt t="56600" x="3670300" y="5276850"/>
          <p14:tracePt t="56618" x="3727450" y="5276850"/>
          <p14:tracePt t="56633" x="3746500" y="5276850"/>
          <p14:tracePt t="56650" x="3765550" y="5276850"/>
          <p14:tracePt t="56666" x="3778250" y="5276850"/>
          <p14:tracePt t="56683" x="3778250" y="5283200"/>
          <p14:tracePt t="56846" x="3803650" y="5283200"/>
          <p14:tracePt t="56853" x="3860800" y="5283200"/>
          <p14:tracePt t="56861" x="3930650" y="5283200"/>
          <p14:tracePt t="56868" x="4013200" y="5283200"/>
          <p14:tracePt t="56884" x="4191000" y="5283200"/>
          <p14:tracePt t="56899" x="4318000" y="5283200"/>
          <p14:tracePt t="56916" x="4349750" y="5283200"/>
          <p14:tracePt t="57068" x="4343400" y="5283200"/>
          <p14:tracePt t="57076" x="4330700" y="5283200"/>
          <p14:tracePt t="57087" x="4324350" y="5283200"/>
          <p14:tracePt t="57099" x="4298950" y="5283200"/>
          <p14:tracePt t="57116" x="4279900" y="5283200"/>
          <p14:tracePt t="57133" x="4254500" y="5283200"/>
          <p14:tracePt t="57149" x="4171950" y="5276850"/>
          <p14:tracePt t="57166" x="4044950" y="5270500"/>
          <p14:tracePt t="57183" x="3898900" y="5264150"/>
          <p14:tracePt t="57200" x="3771900" y="5264150"/>
          <p14:tracePt t="57216" x="3727450" y="5264150"/>
          <p14:tracePt t="57270" x="3727450" y="5257800"/>
          <p14:tracePt t="57518" x="3733800" y="5257800"/>
          <p14:tracePt t="57524" x="3740150" y="5257800"/>
          <p14:tracePt t="57540" x="3752850" y="5257800"/>
          <p14:tracePt t="57550" x="3759200" y="5257800"/>
          <p14:tracePt t="57566" x="3765550" y="5257800"/>
          <p14:tracePt t="57694" x="3746500" y="5257800"/>
          <p14:tracePt t="57701" x="3727450" y="5257800"/>
          <p14:tracePt t="57708" x="3702050" y="5257800"/>
          <p14:tracePt t="57716" x="3689350" y="5264150"/>
          <p14:tracePt t="57732" x="3670300" y="5270500"/>
          <p14:tracePt t="58197" x="3689350" y="5270500"/>
          <p14:tracePt t="58206" x="3714750" y="5270500"/>
          <p14:tracePt t="58216" x="3740150" y="5270500"/>
          <p14:tracePt t="58233" x="3784600" y="5264150"/>
          <p14:tracePt t="58249" x="3835400" y="5257800"/>
          <p14:tracePt t="58255" x="3841750" y="5257800"/>
          <p14:tracePt t="58266" x="3867150" y="5257800"/>
          <p14:tracePt t="58283" x="3879850" y="5257800"/>
          <p14:tracePt t="58468" x="3905250" y="5257800"/>
          <p14:tracePt t="58478" x="3930650" y="5257800"/>
          <p14:tracePt t="58486" x="3956050" y="5257800"/>
          <p14:tracePt t="58499" x="3981450" y="5257800"/>
          <p14:tracePt t="58515" x="4006850" y="5257800"/>
          <p14:tracePt t="58565" x="4013200" y="5257800"/>
          <p14:tracePt t="58582" x="4013200" y="5251450"/>
          <p14:tracePt t="58599" x="4013200" y="5232400"/>
          <p14:tracePt t="58617" x="4013200" y="5207000"/>
          <p14:tracePt t="58632" x="3994150" y="5168900"/>
          <p14:tracePt t="58649" x="3968750" y="5118100"/>
          <p14:tracePt t="58665" x="3943350" y="5054600"/>
          <p14:tracePt t="58667" x="3924300" y="5029200"/>
          <p14:tracePt t="58684" x="3898900" y="5003800"/>
          <p14:tracePt t="58699" x="3886200" y="4991100"/>
          <p14:tracePt t="58715" x="3879850" y="4991100"/>
          <p14:tracePt t="58732" x="3860800" y="4991100"/>
          <p14:tracePt t="58748" x="3810000" y="4997450"/>
          <p14:tracePt t="58765" x="3727450" y="5035550"/>
          <p14:tracePt t="58782" x="3657600" y="5086350"/>
          <p14:tracePt t="58798" x="3600450" y="5137150"/>
          <p14:tracePt t="58815" x="3600450" y="5168900"/>
          <p14:tracePt t="58832" x="3613150" y="5200650"/>
          <p14:tracePt t="58849" x="3714750" y="5264150"/>
          <p14:tracePt t="58865" x="3879850" y="5314950"/>
          <p14:tracePt t="58882" x="4152900" y="5334000"/>
          <p14:tracePt t="58899" x="4470400" y="5314950"/>
          <p14:tracePt t="58915" x="4572000" y="5270500"/>
          <p14:tracePt t="58932" x="4603750" y="5213350"/>
          <p14:tracePt t="58949" x="4597400" y="5162550"/>
          <p14:tracePt t="58965" x="4489450" y="5067300"/>
          <p14:tracePt t="58982" x="4349750" y="4978400"/>
          <p14:tracePt t="58999" x="4203700" y="4908550"/>
          <p14:tracePt t="59015" x="4057650" y="4889500"/>
          <p14:tracePt t="59032" x="3911600" y="4889500"/>
          <p14:tracePt t="59049" x="3810000" y="4927600"/>
          <p14:tracePt t="59065" x="3752850" y="5016500"/>
          <p14:tracePt t="59069" x="3746500" y="5048250"/>
          <p14:tracePt t="59082" x="3746500" y="5118100"/>
          <p14:tracePt t="59099" x="3854450" y="5264150"/>
          <p14:tracePt t="59116" x="4064000" y="5302250"/>
          <p14:tracePt t="59132" x="4260850" y="5302250"/>
          <p14:tracePt t="59148" x="4438650" y="5251450"/>
          <p14:tracePt t="59165" x="4533900" y="5187950"/>
          <p14:tracePt t="59182" x="4546600" y="5130800"/>
          <p14:tracePt t="59198" x="4533900" y="5086350"/>
          <p14:tracePt t="59215" x="4432300" y="5029200"/>
          <p14:tracePt t="59232" x="4292600" y="4978400"/>
          <p14:tracePt t="59248" x="4152900" y="4972050"/>
          <p14:tracePt t="59265" x="3987800" y="4991100"/>
          <p14:tracePt t="59281" x="3810000" y="5054600"/>
          <p14:tracePt t="59299" x="3670300" y="5137150"/>
          <p14:tracePt t="59323" x="3663950" y="5137150"/>
          <p14:tracePt t="59350" x="3663950" y="5143500"/>
          <p14:tracePt t="59403" x="3613150" y="5143500"/>
          <p14:tracePt t="59411" x="3492500" y="5143500"/>
          <p14:tracePt t="59420" x="3321050" y="5143500"/>
          <p14:tracePt t="59432" x="3117850" y="5143500"/>
          <p14:tracePt t="59448" x="2686050" y="5143500"/>
          <p14:tracePt t="59465" x="2419350" y="5168900"/>
          <p14:tracePt t="59482" x="2330450" y="5194300"/>
          <p14:tracePt t="59499" x="2336800" y="5194300"/>
          <p14:tracePt t="59515" x="2362200" y="5194300"/>
          <p14:tracePt t="59531" x="2393950" y="5194300"/>
          <p14:tracePt t="59548" x="2400300" y="5194300"/>
          <p14:tracePt t="59612" x="2400300" y="5200650"/>
          <p14:tracePt t="59644" x="2413000" y="5213350"/>
          <p14:tracePt t="59652" x="2425700" y="5213350"/>
          <p14:tracePt t="59661" x="2451100" y="5232400"/>
          <p14:tracePt t="59667" x="2501900" y="5238750"/>
          <p14:tracePt t="59682" x="2540000" y="5245100"/>
          <p14:tracePt t="59699" x="2717800" y="5308600"/>
          <p14:tracePt t="59715" x="2813050" y="5334000"/>
          <p14:tracePt t="59732" x="2857500" y="5334000"/>
          <p14:tracePt t="59900" x="2863850" y="5334000"/>
          <p14:tracePt t="59907" x="2901950" y="5334000"/>
          <p14:tracePt t="59916" x="2946400" y="5321300"/>
          <p14:tracePt t="59931" x="3079750" y="5289550"/>
          <p14:tracePt t="59948" x="3251200" y="5251450"/>
          <p14:tracePt t="59965" x="3479800" y="5219700"/>
          <p14:tracePt t="59981" x="3746500" y="5213350"/>
          <p14:tracePt t="59999" x="3987800" y="5213350"/>
          <p14:tracePt t="60015" x="4146550" y="5213350"/>
          <p14:tracePt t="60032" x="4235450" y="5213350"/>
          <p14:tracePt t="60048" x="4267200" y="5213350"/>
          <p14:tracePt t="60141" x="4273550" y="5213350"/>
          <p14:tracePt t="60477" x="4273550" y="5207000"/>
          <p14:tracePt t="60483" x="4273550" y="5194300"/>
          <p14:tracePt t="60498" x="4260850" y="5162550"/>
          <p14:tracePt t="60515" x="4184650" y="5041900"/>
          <p14:tracePt t="60531" x="4089400" y="4959350"/>
          <p14:tracePt t="60548" x="3981450" y="4914900"/>
          <p14:tracePt t="60564" x="3886200" y="4895850"/>
          <p14:tracePt t="60581" x="3810000" y="4895850"/>
          <p14:tracePt t="60598" x="3765550" y="4895850"/>
          <p14:tracePt t="60614" x="3752850" y="4902200"/>
          <p14:tracePt t="60631" x="3740150" y="4902200"/>
          <p14:tracePt t="60648" x="3733800" y="4921250"/>
          <p14:tracePt t="60664" x="3708400" y="4959350"/>
          <p14:tracePt t="60681" x="3689350" y="5022850"/>
          <p14:tracePt t="60697" x="3670300" y="5092700"/>
          <p14:tracePt t="60715" x="3657600" y="5219700"/>
          <p14:tracePt t="60731" x="3663950" y="5302250"/>
          <p14:tracePt t="60747" x="3695700" y="5365750"/>
          <p14:tracePt t="60764" x="3752850" y="5403850"/>
          <p14:tracePt t="60781" x="3810000" y="5435600"/>
          <p14:tracePt t="60798" x="3898900" y="5454650"/>
          <p14:tracePt t="60814" x="4000500" y="5454650"/>
          <p14:tracePt t="60831" x="4108450" y="5454650"/>
          <p14:tracePt t="60848" x="4222750" y="5441950"/>
          <p14:tracePt t="60864" x="4279900" y="5410200"/>
          <p14:tracePt t="60881" x="4343400" y="5378450"/>
          <p14:tracePt t="60897" x="4356100" y="5359400"/>
          <p14:tracePt t="60916" x="4394200" y="5314950"/>
          <p14:tracePt t="60930" x="4406900" y="5264150"/>
          <p14:tracePt t="60947" x="4419600" y="5213350"/>
          <p14:tracePt t="60964" x="4419600" y="5162550"/>
          <p14:tracePt t="60981" x="4419600" y="5111750"/>
          <p14:tracePt t="60998" x="4419600" y="5105400"/>
          <p14:tracePt t="61035" x="4413250" y="5105400"/>
          <p14:tracePt t="61092" x="4400550" y="5105400"/>
          <p14:tracePt t="61148" x="4394200" y="5105400"/>
          <p14:tracePt t="61620" x="4387850" y="5105400"/>
          <p14:tracePt t="62893" x="4387850" y="5054600"/>
          <p14:tracePt t="62899" x="4387850" y="4959350"/>
          <p14:tracePt t="62909" x="4387850" y="4876800"/>
          <p14:tracePt t="62915" x="4375150" y="4756150"/>
          <p14:tracePt t="62930" x="4356100" y="4610100"/>
          <p14:tracePt t="62947" x="4146550" y="3886200"/>
          <p14:tracePt t="62963" x="4013200" y="3403600"/>
          <p14:tracePt t="62980" x="3829050" y="2851150"/>
          <p14:tracePt t="62997" x="3581400" y="2235200"/>
          <p14:tracePt t="63013" x="3219450" y="1670050"/>
          <p14:tracePt t="63030" x="2768600" y="1244600"/>
          <p14:tracePt t="63047" x="2451100" y="1016000"/>
          <p14:tracePt t="63063" x="2330450" y="971550"/>
          <p14:tracePt t="63081" x="2305050" y="971550"/>
          <p14:tracePt t="63253" x="2286000" y="977900"/>
          <p14:tracePt t="63259" x="2260600" y="1003300"/>
          <p14:tracePt t="63268" x="2216150" y="1041400"/>
          <p14:tracePt t="63280" x="2184400" y="1073150"/>
          <p14:tracePt t="63296" x="2101850" y="1162050"/>
          <p14:tracePt t="63313" x="2000250" y="1231900"/>
          <p14:tracePt t="63330" x="1892300" y="1270000"/>
          <p14:tracePt t="63347" x="1739900" y="1358900"/>
          <p14:tracePt t="63363" x="1657350" y="1422400"/>
          <p14:tracePt t="63380" x="1606550" y="1524000"/>
          <p14:tracePt t="63396" x="1555750" y="1631950"/>
          <p14:tracePt t="63413" x="1511300" y="1720850"/>
          <p14:tracePt t="63430" x="1479550" y="1778000"/>
          <p14:tracePt t="63446" x="1466850" y="1809750"/>
          <p14:tracePt t="63463" x="1466850" y="1828800"/>
          <p14:tracePt t="63480" x="1485900" y="1854200"/>
          <p14:tracePt t="63496" x="1517650" y="1898650"/>
          <p14:tracePt t="63513" x="1555750" y="1955800"/>
          <p14:tracePt t="63530" x="1568450" y="1981200"/>
          <p14:tracePt t="63693" x="1574800" y="1981200"/>
          <p14:tracePt t="63700" x="1593850" y="1981200"/>
          <p14:tracePt t="63709" x="1644650" y="1981200"/>
          <p14:tracePt t="63715" x="1727200" y="1981200"/>
          <p14:tracePt t="63730" x="1847850" y="1974850"/>
          <p14:tracePt t="63747" x="2603500" y="1917700"/>
          <p14:tracePt t="63763" x="3276600" y="1917700"/>
          <p14:tracePt t="63780" x="4203700" y="1917700"/>
          <p14:tracePt t="63796" x="5467350" y="1917700"/>
          <p14:tracePt t="63813" x="6851650" y="1917700"/>
          <p14:tracePt t="63830" x="8153400" y="1917700"/>
          <p14:tracePt t="63846" x="9169400" y="1917700"/>
          <p14:tracePt t="63864" x="9982200" y="1866900"/>
          <p14:tracePt t="63880" x="10407650" y="1822450"/>
          <p14:tracePt t="63896" x="10515600" y="1809750"/>
          <p14:tracePt t="64012" x="10509250" y="1809750"/>
          <p14:tracePt t="64036" x="10502900" y="1809750"/>
          <p14:tracePt t="64045" x="10490200" y="1816100"/>
          <p14:tracePt t="64051" x="10483850" y="1828800"/>
          <p14:tracePt t="64063" x="10458450" y="1841500"/>
          <p14:tracePt t="64080" x="10388600" y="1905000"/>
          <p14:tracePt t="64097" x="10267950" y="1981200"/>
          <p14:tracePt t="64113" x="9975850" y="2108200"/>
          <p14:tracePt t="64130" x="9683750" y="2235200"/>
          <p14:tracePt t="64133" x="9537700" y="2292350"/>
          <p14:tracePt t="64149" x="9372600" y="2349500"/>
          <p14:tracePt t="64163" x="9309100" y="2368550"/>
          <p14:tracePt t="64180" x="9245600" y="2374900"/>
          <p14:tracePt t="64260" x="9232900" y="2400300"/>
          <p14:tracePt t="64268" x="9188450" y="2419350"/>
          <p14:tracePt t="64280" x="9131300" y="2432050"/>
          <p14:tracePt t="64296" x="9023350" y="2476500"/>
          <p14:tracePt t="64301" x="8978900" y="2489200"/>
          <p14:tracePt t="64313" x="8947150" y="2489200"/>
          <p14:tracePt t="64330" x="8896350" y="2489200"/>
          <p14:tracePt t="64346" x="8870950" y="2489200"/>
          <p14:tracePt t="64363" x="8864600" y="2482850"/>
          <p14:tracePt t="64478" x="8864600" y="2489200"/>
          <p14:tracePt t="64493" x="8870950" y="2489200"/>
          <p14:tracePt t="64508" x="8877300" y="2489200"/>
          <p14:tracePt t="64540" x="8883650" y="2489200"/>
          <p14:tracePt t="64551" x="8902700" y="2489200"/>
          <p14:tracePt t="64558" x="8934450" y="2489200"/>
          <p14:tracePt t="64565" x="8985250" y="2495550"/>
          <p14:tracePt t="64579" x="9169400" y="2501900"/>
          <p14:tracePt t="64596" x="9467850" y="2501900"/>
          <p14:tracePt t="64613" x="9759950" y="2501900"/>
          <p14:tracePt t="64629" x="9994900" y="2501900"/>
          <p14:tracePt t="64646" x="10102850" y="2501900"/>
          <p14:tracePt t="64662" x="10140950" y="2501900"/>
          <p14:tracePt t="64773" x="10160000" y="2508250"/>
          <p14:tracePt t="64779" x="10166350" y="2508250"/>
          <p14:tracePt t="64796" x="10242550" y="2514600"/>
          <p14:tracePt t="64813" x="10331450" y="2520950"/>
          <p14:tracePt t="64829" x="10439400" y="2520950"/>
          <p14:tracePt t="64846" x="10534650" y="2520950"/>
          <p14:tracePt t="64863" x="10617200" y="2520950"/>
          <p14:tracePt t="64879" x="10731500" y="2527300"/>
          <p14:tracePt t="64896" x="10864850" y="2552700"/>
          <p14:tracePt t="64912" x="11017250" y="2559050"/>
          <p14:tracePt t="64929" x="11137900" y="2559050"/>
          <p14:tracePt t="64946" x="11264900" y="2559050"/>
          <p14:tracePt t="64963" x="11391900" y="2565400"/>
          <p14:tracePt t="64979" x="11468100" y="2578100"/>
          <p14:tracePt t="64996" x="11506200" y="2584450"/>
          <p14:tracePt t="65387" x="11506200" y="2578100"/>
          <p14:tracePt t="65739" x="11506200" y="2571750"/>
          <p14:tracePt t="65747" x="11506200" y="2565400"/>
          <p14:tracePt t="65763" x="11506200" y="2559050"/>
          <p14:tracePt t="65916" x="11506200" y="2552700"/>
          <p14:tracePt t="65940" x="11506200" y="2546350"/>
          <p14:tracePt t="65947" x="11480800" y="2533650"/>
          <p14:tracePt t="65962" x="11410950" y="2533650"/>
          <p14:tracePt t="65979" x="11214100" y="2520950"/>
          <p14:tracePt t="65995" x="10458450" y="2520950"/>
          <p14:tracePt t="66012" x="9753600" y="2520950"/>
          <p14:tracePt t="66029" x="9080500" y="2520950"/>
          <p14:tracePt t="66045" x="8394700" y="2616200"/>
          <p14:tracePt t="66062" x="7874000" y="2711450"/>
          <p14:tracePt t="66079" x="7562850" y="2743200"/>
          <p14:tracePt t="66095" x="7435850" y="2749550"/>
          <p14:tracePt t="66112" x="7378700" y="2749550"/>
          <p14:tracePt t="66128" x="7372350" y="2749550"/>
          <p14:tracePt t="66179" x="7372350" y="2743200"/>
          <p14:tracePt t="66189" x="7385050" y="2736850"/>
          <p14:tracePt t="66195" x="7397750" y="2736850"/>
          <p14:tracePt t="66212" x="7442200" y="2736850"/>
          <p14:tracePt t="66228" x="7505700" y="2736850"/>
          <p14:tracePt t="66245" x="7639050" y="2736850"/>
          <p14:tracePt t="66262" x="7886700" y="2755900"/>
          <p14:tracePt t="66278" x="8235950" y="2755900"/>
          <p14:tracePt t="66295" x="8718550" y="2755900"/>
          <p14:tracePt t="66312" x="9232900" y="2755900"/>
          <p14:tracePt t="66329" x="9785350" y="2755900"/>
          <p14:tracePt t="66345" x="10318750" y="2755900"/>
          <p14:tracePt t="66362" x="10833100" y="2692400"/>
          <p14:tracePt t="66364" x="11087100" y="2660650"/>
          <p14:tracePt t="66379" x="11214100" y="2641600"/>
          <p14:tracePt t="66395" x="11506200" y="2571750"/>
          <p14:tracePt t="66413" x="11557000" y="2540000"/>
          <p14:tracePt t="66445" x="11563350" y="2533650"/>
          <p14:tracePt t="66533" x="11569700" y="2533650"/>
          <p14:tracePt t="66915" x="11569700" y="2540000"/>
          <p14:tracePt t="66925" x="11569700" y="2552700"/>
          <p14:tracePt t="66931" x="11563350" y="2552700"/>
          <p14:tracePt t="66945" x="11557000" y="2559050"/>
          <p14:tracePt t="66961" x="11537950" y="2571750"/>
          <p14:tracePt t="66978" x="11537950" y="2578100"/>
          <p14:tracePt t="67117" x="11531600" y="2578100"/>
          <p14:tracePt t="67131" x="11531600" y="2571750"/>
          <p14:tracePt t="67144" x="11518900" y="2565400"/>
          <p14:tracePt t="67161" x="11512550" y="2559050"/>
          <p14:tracePt t="67179" x="11499850" y="2552700"/>
          <p14:tracePt t="67211" x="11493500" y="2552700"/>
          <p14:tracePt t="67228" x="11417300" y="2552700"/>
          <p14:tracePt t="67245" x="11252200" y="2552700"/>
          <p14:tracePt t="67261" x="10985500" y="2552700"/>
          <p14:tracePt t="67278" x="10553700" y="2552700"/>
          <p14:tracePt t="67294" x="10140950" y="2552700"/>
          <p14:tracePt t="67311" x="9823450" y="2552700"/>
          <p14:tracePt t="67328" x="9582150" y="2552700"/>
          <p14:tracePt t="67345" x="9417050" y="2552700"/>
          <p14:tracePt t="67361" x="9302750" y="2552700"/>
          <p14:tracePt t="67378" x="9226550" y="2559050"/>
          <p14:tracePt t="67381" x="9194800" y="2559050"/>
          <p14:tracePt t="67395" x="9169400" y="2559050"/>
          <p14:tracePt t="67411" x="9086850" y="2584450"/>
          <p14:tracePt t="67428" x="9055100" y="2590800"/>
          <p14:tracePt t="67444" x="9023350" y="2590800"/>
          <p14:tracePt t="67461" x="8991600" y="2590800"/>
          <p14:tracePt t="67478" x="8947150" y="2590800"/>
          <p14:tracePt t="67494" x="8928100" y="2597150"/>
          <p14:tracePt t="67511" x="8902700" y="2603500"/>
          <p14:tracePt t="67528" x="8896350" y="2603500"/>
          <p14:tracePt t="67581" x="8890000" y="2603500"/>
          <p14:tracePt t="67588" x="8870950" y="2603500"/>
          <p14:tracePt t="67598" x="8858250" y="2603500"/>
          <p14:tracePt t="67611" x="8826500" y="2603500"/>
          <p14:tracePt t="67628" x="8788400" y="2603500"/>
          <p14:tracePt t="67644" x="8782050" y="2603500"/>
          <p14:tracePt t="67899" x="8782050" y="2597150"/>
          <p14:tracePt t="67948" x="8788400" y="2597150"/>
          <p14:tracePt t="67958" x="8801100" y="2597150"/>
          <p14:tracePt t="67963" x="8813800" y="2597150"/>
          <p14:tracePt t="67978" x="8832850" y="2597150"/>
          <p14:tracePt t="67994" x="8851900" y="2597150"/>
          <p14:tracePt t="68011" x="8883650" y="2597150"/>
          <p14:tracePt t="68028" x="8947150" y="2597150"/>
          <p14:tracePt t="68044" x="9042400" y="2597150"/>
          <p14:tracePt t="68061" x="9144000" y="2597150"/>
          <p14:tracePt t="68078" x="9251950" y="2597150"/>
          <p14:tracePt t="68094" x="9378950" y="2597150"/>
          <p14:tracePt t="68111" x="9499600" y="2597150"/>
          <p14:tracePt t="68128" x="9588500" y="2597150"/>
          <p14:tracePt t="68144" x="9683750" y="2597150"/>
          <p14:tracePt t="68161" x="9779000" y="2597150"/>
          <p14:tracePt t="68178" x="9861550" y="2597150"/>
          <p14:tracePt t="68196" x="9994900" y="2597150"/>
          <p14:tracePt t="68211" x="10083800" y="2597150"/>
          <p14:tracePt t="68227" x="10185400" y="2597150"/>
          <p14:tracePt t="68244" x="10344150" y="2597150"/>
          <p14:tracePt t="68261" x="10509250" y="2597150"/>
          <p14:tracePt t="68278" x="10623550" y="2597150"/>
          <p14:tracePt t="68294" x="10712450" y="2597150"/>
          <p14:tracePt t="68311" x="10801350" y="2597150"/>
          <p14:tracePt t="68327" x="10915650" y="2597150"/>
          <p14:tracePt t="68344" x="11042650" y="2597150"/>
          <p14:tracePt t="68361" x="11156950" y="2597150"/>
          <p14:tracePt t="68378" x="11220450" y="2597150"/>
          <p14:tracePt t="68394" x="11233150" y="2597150"/>
          <p14:tracePt t="68412" x="11239500" y="2597150"/>
          <p14:tracePt t="68427" x="11245850" y="2597150"/>
          <p14:tracePt t="68444" x="11264900" y="2597150"/>
          <p14:tracePt t="68461" x="11283950" y="2597150"/>
          <p14:tracePt t="68478" x="11290300" y="2597150"/>
          <p14:tracePt t="68603" x="11296650" y="2597150"/>
          <p14:tracePt t="68613" x="11309350" y="2597150"/>
          <p14:tracePt t="68619" x="11322050" y="2584450"/>
          <p14:tracePt t="68629" x="11328400" y="2584450"/>
          <p14:tracePt t="68644" x="11334750" y="2578100"/>
          <p14:tracePt t="68661" x="11341100" y="2578100"/>
          <p14:tracePt t="68677" x="11353800" y="2565400"/>
          <p14:tracePt t="68710" x="11353800" y="2559050"/>
          <p14:tracePt t="68727" x="11353800" y="2546350"/>
          <p14:tracePt t="68744" x="11347450" y="2540000"/>
          <p14:tracePt t="68761" x="11277600" y="2514600"/>
          <p14:tracePt t="68777" x="11131550" y="2489200"/>
          <p14:tracePt t="68794" x="10877550" y="2489200"/>
          <p14:tracePt t="68811" x="10414000" y="2540000"/>
          <p14:tracePt t="68827" x="9480550" y="2749550"/>
          <p14:tracePt t="68844" x="8826500" y="2844800"/>
          <p14:tracePt t="68861" x="8140700" y="2946400"/>
          <p14:tracePt t="68877" x="7505700" y="2946400"/>
          <p14:tracePt t="68894" x="6832600" y="2946400"/>
          <p14:tracePt t="68911" x="6178550" y="2946400"/>
          <p14:tracePt t="68927" x="5530850" y="2895600"/>
          <p14:tracePt t="68945" x="5067300" y="2825750"/>
          <p14:tracePt t="68960" x="4768850" y="2825750"/>
          <p14:tracePt t="68977" x="4603750" y="2825750"/>
          <p14:tracePt t="68995" x="4425950" y="2825750"/>
          <p14:tracePt t="69011" x="4349750" y="2825750"/>
          <p14:tracePt t="69027" x="4267200" y="2825750"/>
          <p14:tracePt t="69044" x="4210050" y="2844800"/>
          <p14:tracePt t="69060" x="4133850" y="2870200"/>
          <p14:tracePt t="69077" x="4013200" y="2914650"/>
          <p14:tracePt t="69094" x="3822700" y="2940050"/>
          <p14:tracePt t="69110" x="3524250" y="2978150"/>
          <p14:tracePt t="69127" x="3079750" y="2978150"/>
          <p14:tracePt t="69144" x="2578100" y="2978150"/>
          <p14:tracePt t="69160" x="2266950" y="2978150"/>
          <p14:tracePt t="69177" x="2051050" y="2978150"/>
          <p14:tracePt t="69194" x="1866900" y="2933700"/>
          <p14:tracePt t="69211" x="1682750" y="2889250"/>
          <p14:tracePt t="69227" x="1543050" y="2863850"/>
          <p14:tracePt t="69244" x="1377950" y="2838450"/>
          <p14:tracePt t="69260" x="1231900" y="2832100"/>
          <p14:tracePt t="69277" x="1162050" y="2832100"/>
          <p14:tracePt t="69294" x="1136650" y="2832100"/>
          <p14:tracePt t="69310" x="1130300" y="2832100"/>
          <p14:tracePt t="69436" x="1123950" y="2838450"/>
          <p14:tracePt t="69501" x="1130300" y="2844800"/>
          <p14:tracePt t="69508" x="1130300" y="2851150"/>
          <p14:tracePt t="69523" x="1130300" y="2857500"/>
          <p14:tracePt t="69541" x="1130300" y="2863850"/>
          <p14:tracePt t="69556" x="1130300" y="2870200"/>
          <p14:tracePt t="69603" x="1136650" y="2876550"/>
          <p14:tracePt t="69613" x="1143000" y="2889250"/>
          <p14:tracePt t="69693" x="1149350" y="2895600"/>
          <p14:tracePt t="69708" x="1155700" y="2901950"/>
          <p14:tracePt t="69715" x="1155700" y="2908300"/>
          <p14:tracePt t="69727" x="1162050" y="2914650"/>
          <p14:tracePt t="69772" x="1168400" y="2914650"/>
          <p14:tracePt t="69779" x="1174750" y="2914650"/>
          <p14:tracePt t="69794" x="1193800" y="2921000"/>
          <p14:tracePt t="69812" x="1219200" y="2940050"/>
          <p14:tracePt t="69828" x="1270000" y="2971800"/>
          <p14:tracePt t="69843" x="1289050" y="2990850"/>
          <p14:tracePt t="69910" x="1295400" y="2990850"/>
          <p14:tracePt t="69926" x="1301750" y="2990850"/>
          <p14:tracePt t="69981" x="1308100" y="2990850"/>
          <p14:tracePt t="69996" x="1314450" y="2997200"/>
          <p14:tracePt t="70006" x="1327150" y="3003550"/>
          <p14:tracePt t="70013" x="1327150" y="3009900"/>
          <p14:tracePt t="70027" x="1339850" y="3009900"/>
          <p14:tracePt t="70069" x="1346200" y="3009900"/>
          <p14:tracePt t="70101" x="1352550" y="3009900"/>
          <p14:tracePt t="70117" x="1358900" y="3009900"/>
          <p14:tracePt t="70131" x="1365250" y="3009900"/>
          <p14:tracePt t="70143" x="1371600" y="3009900"/>
          <p14:tracePt t="70161" x="1384300" y="3009900"/>
          <p14:tracePt t="70177" x="1397000" y="3009900"/>
          <p14:tracePt t="70193" x="1403350" y="3003550"/>
          <p14:tracePt t="70210" x="1403350" y="2997200"/>
          <p14:tracePt t="70227" x="1416050" y="2990850"/>
          <p14:tracePt t="70245" x="1416050" y="2971800"/>
          <p14:tracePt t="70260" x="1416050" y="2965450"/>
          <p14:tracePt t="70340" x="1409700" y="2965450"/>
          <p14:tracePt t="70502" x="1403350" y="2959100"/>
          <p14:tracePt t="70540" x="1390650" y="2959100"/>
          <p14:tracePt t="70557" x="1384300" y="2959100"/>
          <p14:tracePt t="70565" x="1371600" y="2959100"/>
          <p14:tracePt t="70571" x="1365250" y="2965450"/>
          <p14:tracePt t="70579" x="1358900" y="2984500"/>
          <p14:tracePt t="70593" x="1352550" y="2997200"/>
          <p14:tracePt t="70610" x="1339850" y="3035300"/>
          <p14:tracePt t="70629" x="1339850" y="3041650"/>
          <p14:tracePt t="70651" x="1352550" y="3041650"/>
          <p14:tracePt t="70660" x="1365250" y="3041650"/>
          <p14:tracePt t="70676" x="1397000" y="3035300"/>
          <p14:tracePt t="70693" x="1416050" y="3022600"/>
          <p14:tracePt t="70709" x="1435100" y="3003550"/>
          <p14:tracePt t="70726" x="1435100" y="2997200"/>
          <p14:tracePt t="70761" x="1435100" y="2990850"/>
          <p14:tracePt t="70793" x="1428750" y="2990850"/>
          <p14:tracePt t="70810" x="1422400" y="2990850"/>
          <p14:tracePt t="70826" x="1403350" y="3003550"/>
          <p14:tracePt t="70843" x="1397000" y="3009900"/>
          <p14:tracePt t="71043" x="1397000" y="3016250"/>
          <p14:tracePt t="71108" x="1409700" y="3016250"/>
          <p14:tracePt t="71126" x="1416050" y="3016250"/>
          <p14:tracePt t="71143" x="1441450" y="3009900"/>
          <p14:tracePt t="71161" x="1492250" y="2990850"/>
          <p14:tracePt t="71176" x="1524000" y="2978150"/>
          <p14:tracePt t="71228" x="1530350" y="2978150"/>
          <p14:tracePt t="71244" x="1536700" y="2971800"/>
          <p14:tracePt t="71366" x="1543050" y="2971800"/>
          <p14:tracePt t="71485" x="1549400" y="2971800"/>
          <p14:tracePt t="71502" x="1562100" y="2978150"/>
          <p14:tracePt t="71507" x="1581150" y="2990850"/>
          <p14:tracePt t="71517" x="1600200" y="2990850"/>
          <p14:tracePt t="71526" x="1631950" y="2997200"/>
          <p14:tracePt t="71543" x="1676400" y="2997200"/>
          <p14:tracePt t="71559" x="1765300" y="2997200"/>
          <p14:tracePt t="71576" x="1841500" y="2997200"/>
          <p14:tracePt t="71593" x="1866900" y="2997200"/>
          <p14:tracePt t="71609" x="1873250" y="2997200"/>
          <p14:tracePt t="71642" x="1879600" y="2997200"/>
          <p14:tracePt t="71659" x="1885950" y="3003550"/>
          <p14:tracePt t="71676" x="1943100" y="3022600"/>
          <p14:tracePt t="71693" x="2038350" y="3041650"/>
          <p14:tracePt t="71709" x="2152650" y="3054350"/>
          <p14:tracePt t="71726" x="2247900" y="3060700"/>
          <p14:tracePt t="71742" x="2292350" y="3060700"/>
          <p14:tracePt t="71759" x="2298700" y="3060700"/>
          <p14:tracePt t="71792" x="2305050" y="3060700"/>
          <p14:tracePt t="71809" x="2311400" y="3060700"/>
          <p14:tracePt t="71826" x="2355850" y="3054350"/>
          <p14:tracePt t="71844" x="2444750" y="3054350"/>
          <p14:tracePt t="71859" x="2540000" y="3054350"/>
          <p14:tracePt t="71876" x="2654300" y="3054350"/>
          <p14:tracePt t="71893" x="2755900" y="3054350"/>
          <p14:tracePt t="71909" x="2895600" y="3067050"/>
          <p14:tracePt t="71926" x="3035300" y="3067050"/>
          <p14:tracePt t="71942" x="3162300" y="3067050"/>
          <p14:tracePt t="71959" x="3238500" y="3067050"/>
          <p14:tracePt t="71976" x="3282950" y="3067050"/>
          <p14:tracePt t="71993" x="3302000" y="3067050"/>
          <p14:tracePt t="72009" x="3321050" y="3067050"/>
          <p14:tracePt t="72026" x="3397250" y="3067050"/>
          <p14:tracePt t="72043" x="3638550" y="3067050"/>
          <p14:tracePt t="72059" x="3930650" y="3067050"/>
          <p14:tracePt t="72076" x="4413250" y="3067050"/>
          <p14:tracePt t="72092" x="4997450" y="3067050"/>
          <p14:tracePt t="72109" x="5619750" y="3067050"/>
          <p14:tracePt t="72126" x="6203950" y="3067050"/>
          <p14:tracePt t="72143" x="6788150" y="3067050"/>
          <p14:tracePt t="72159" x="7219950" y="3067050"/>
          <p14:tracePt t="72176" x="7448550" y="3067050"/>
          <p14:tracePt t="72193" x="7620000" y="3067050"/>
          <p14:tracePt t="72209" x="7797800" y="3067050"/>
          <p14:tracePt t="72226" x="7969250" y="3067050"/>
          <p14:tracePt t="72243" x="8293100" y="3067050"/>
          <p14:tracePt t="72259" x="8655050" y="3105150"/>
          <p14:tracePt t="72276" x="9080500" y="3162300"/>
          <p14:tracePt t="72292" x="9588500" y="3175000"/>
          <p14:tracePt t="72309" x="10102850" y="3175000"/>
          <p14:tracePt t="72326" x="10445750" y="3175000"/>
          <p14:tracePt t="72343" x="10712450" y="3149600"/>
          <p14:tracePt t="72359" x="10871200" y="3092450"/>
          <p14:tracePt t="72376" x="10909300" y="3048000"/>
          <p14:tracePt t="72392" x="10922000" y="3028950"/>
          <p14:tracePt t="72409" x="10922000" y="3016250"/>
          <p14:tracePt t="72426" x="10928350" y="3003550"/>
          <p14:tracePt t="72443" x="10985500" y="2952750"/>
          <p14:tracePt t="72459" x="11055350" y="2914650"/>
          <p14:tracePt t="72476" x="11112500" y="2870200"/>
          <p14:tracePt t="72492" x="11252200" y="2806700"/>
          <p14:tracePt t="72510" x="11417300" y="2730500"/>
          <p14:tracePt t="72526" x="11525250" y="2667000"/>
          <p14:tracePt t="72542" x="11595100" y="2622550"/>
          <p14:tracePt t="72559" x="11614150" y="2603500"/>
          <p14:tracePt t="72576" x="11614150" y="2597150"/>
          <p14:tracePt t="72620" x="11620500" y="2597150"/>
          <p14:tracePt t="72628" x="11620500" y="2590800"/>
          <p14:tracePt t="72643" x="11633200" y="2584450"/>
          <p14:tracePt t="72659" x="11633200" y="2578100"/>
          <p14:tracePt t="72675" x="11639550" y="2559050"/>
          <p14:tracePt t="72692" x="11671300" y="2540000"/>
          <p14:tracePt t="72709" x="11684000" y="2527300"/>
          <p14:tracePt t="72726" x="11696700" y="2514600"/>
          <p14:tracePt t="72742" x="11696700" y="2508250"/>
          <p14:tracePt t="72776" x="11696700" y="2495550"/>
          <p14:tracePt t="72792" x="11684000" y="2495550"/>
          <p14:tracePt t="72809" x="11652250" y="2495550"/>
          <p14:tracePt t="72826" x="11569700" y="2514600"/>
          <p14:tracePt t="72842" x="11480800" y="2546350"/>
          <p14:tracePt t="72859" x="11442700" y="2552700"/>
          <p14:tracePt t="72925" x="11436350" y="2552700"/>
          <p14:tracePt t="72941" x="11430000" y="2552700"/>
          <p14:tracePt t="72996" x="11417300" y="2559050"/>
          <p14:tracePt t="73003" x="11417300" y="2565400"/>
          <p14:tracePt t="73012" x="11410950" y="2571750"/>
          <p14:tracePt t="73025" x="11410950" y="2578100"/>
          <p14:tracePt t="73084" x="11410950" y="2584450"/>
          <p14:tracePt t="73092" x="11417300" y="2584450"/>
          <p14:tracePt t="73099" x="11423650" y="2584450"/>
          <p14:tracePt t="73109" x="11436350" y="2584450"/>
          <p14:tracePt t="73125" x="11442700" y="2565400"/>
          <p14:tracePt t="73142" x="11442700" y="2559050"/>
          <p14:tracePt t="73876" x="11430000" y="2559050"/>
          <p14:tracePt t="73885" x="11385550" y="2559050"/>
          <p14:tracePt t="73893" x="11296650" y="2559050"/>
          <p14:tracePt t="73908" x="10953750" y="2559050"/>
          <p14:tracePt t="73925" x="10420350" y="2559050"/>
          <p14:tracePt t="73941" x="9937750" y="2571750"/>
          <p14:tracePt t="73958" x="9461500" y="2597150"/>
          <p14:tracePt t="73975" x="9036050" y="2597150"/>
          <p14:tracePt t="73991" x="8585200" y="2597150"/>
          <p14:tracePt t="74008" x="7962900" y="2597150"/>
          <p14:tracePt t="74025" x="7124700" y="2597150"/>
          <p14:tracePt t="74042" x="6235700" y="2597150"/>
          <p14:tracePt t="74059" x="5029200" y="2698750"/>
          <p14:tracePt t="74075" x="4483100" y="2768600"/>
          <p14:tracePt t="74092" x="4083050" y="2819400"/>
          <p14:tracePt t="74108" x="3917950" y="2825750"/>
          <p14:tracePt t="74125" x="3784600" y="2825750"/>
          <p14:tracePt t="74142" x="3644900" y="2825750"/>
          <p14:tracePt t="74158" x="3581400" y="2851150"/>
          <p14:tracePt t="74175" x="3556000" y="2876550"/>
          <p14:tracePt t="74192" x="3536950" y="2889250"/>
          <p14:tracePt t="74208" x="3530600" y="2889250"/>
          <p14:tracePt t="74225" x="3498850" y="2889250"/>
          <p14:tracePt t="74241" x="3422650" y="2895600"/>
          <p14:tracePt t="74258" x="3232150" y="2895600"/>
          <p14:tracePt t="74259" x="3136900" y="2901950"/>
          <p14:tracePt t="74275" x="2933700" y="2933700"/>
          <p14:tracePt t="74291" x="2743200" y="2965450"/>
          <p14:tracePt t="74308" x="2584450" y="2978150"/>
          <p14:tracePt t="74325" x="2470150" y="2978150"/>
          <p14:tracePt t="74341" x="2368550" y="2978150"/>
          <p14:tracePt t="74358" x="2235200" y="2978150"/>
          <p14:tracePt t="74375" x="2063750" y="2978150"/>
          <p14:tracePt t="74391" x="1911350" y="2978150"/>
          <p14:tracePt t="74408" x="1797050" y="2978150"/>
          <p14:tracePt t="74425" x="1701800" y="2978150"/>
          <p14:tracePt t="74441" x="1638300" y="2978150"/>
          <p14:tracePt t="74458" x="1612900" y="2978150"/>
          <p14:tracePt t="74918" x="1600200" y="2978150"/>
          <p14:tracePt t="74925" x="1587500" y="2971800"/>
          <p14:tracePt t="74941" x="1568450" y="2965450"/>
          <p14:tracePt t="74958" x="1555750" y="2959100"/>
          <p14:tracePt t="74975" x="1530350" y="2952750"/>
          <p14:tracePt t="74991" x="1498600" y="2940050"/>
          <p14:tracePt t="75008" x="1454150" y="2927350"/>
          <p14:tracePt t="75024" x="1422400" y="2921000"/>
          <p14:tracePt t="75041" x="1384300" y="2921000"/>
          <p14:tracePt t="75058" x="1346200" y="2921000"/>
          <p14:tracePt t="75075" x="1238250" y="2921000"/>
          <p14:tracePt t="75091" x="1098550" y="2921000"/>
          <p14:tracePt t="75108" x="971550" y="2946400"/>
          <p14:tracePt t="75124" x="869950" y="2997200"/>
          <p14:tracePt t="75141" x="812800" y="3054350"/>
          <p14:tracePt t="75158" x="774700" y="3092450"/>
          <p14:tracePt t="75175" x="755650" y="3117850"/>
          <p14:tracePt t="75191" x="755650" y="3136900"/>
          <p14:tracePt t="75208" x="755650" y="3149600"/>
          <p14:tracePt t="75224" x="755650" y="3181350"/>
          <p14:tracePt t="75241" x="755650" y="3238500"/>
          <p14:tracePt t="75258" x="755650" y="3276600"/>
          <p14:tracePt t="75276" x="768350" y="3321050"/>
          <p14:tracePt t="75291" x="781050" y="3340100"/>
          <p14:tracePt t="75307" x="800100" y="3346450"/>
          <p14:tracePt t="75324" x="825500" y="3352800"/>
          <p14:tracePt t="75341" x="844550" y="3365500"/>
          <p14:tracePt t="75358" x="857250" y="3378200"/>
          <p14:tracePt t="75375" x="908050" y="3422650"/>
          <p14:tracePt t="75391" x="971550" y="3473450"/>
          <p14:tracePt t="75408" x="1016000" y="3511550"/>
          <p14:tracePt t="75424" x="1060450" y="3530600"/>
          <p14:tracePt t="75441" x="1079500" y="3530600"/>
          <p14:tracePt t="75460" x="1085850" y="3530600"/>
          <p14:tracePt t="75540" x="1092200" y="3536950"/>
          <p14:tracePt t="75909" x="1092200" y="3543300"/>
          <p14:tracePt t="75971" x="1092200" y="3549650"/>
          <p14:tracePt t="75980" x="1098550" y="3556000"/>
          <p14:tracePt t="75989" x="1117600" y="3556000"/>
          <p14:tracePt t="75995" x="1162050" y="3568700"/>
          <p14:tracePt t="76008" x="1225550" y="3568700"/>
          <p14:tracePt t="76024" x="1365250" y="3575050"/>
          <p14:tracePt t="76041" x="1492250" y="3575050"/>
          <p14:tracePt t="76057" x="1543050" y="3575050"/>
          <p14:tracePt t="76748" x="1549400" y="3575050"/>
          <p14:tracePt t="76764" x="1574800" y="3575050"/>
          <p14:tracePt t="76772" x="1631950" y="3575050"/>
          <p14:tracePt t="76780" x="1708150" y="3575050"/>
          <p14:tracePt t="76791" x="1784350" y="3575050"/>
          <p14:tracePt t="76807" x="1911350" y="3575050"/>
          <p14:tracePt t="76824" x="1987550" y="3575050"/>
          <p14:tracePt t="76840" x="2000250" y="3575050"/>
          <p14:tracePt t="77059" x="2006600" y="3575050"/>
          <p14:tracePt t="77070" x="2019300" y="3575050"/>
          <p14:tracePt t="77076" x="2063750" y="3575050"/>
          <p14:tracePt t="77091" x="2266950" y="3575050"/>
          <p14:tracePt t="77107" x="2495550" y="3562350"/>
          <p14:tracePt t="77123" x="3543300" y="3549650"/>
          <p14:tracePt t="77140" x="4470400" y="3448050"/>
          <p14:tracePt t="77157" x="5518150" y="3276600"/>
          <p14:tracePt t="77174" x="6534150" y="3098800"/>
          <p14:tracePt t="77190" x="7562850" y="2933700"/>
          <p14:tracePt t="77207" x="8299450" y="2743200"/>
          <p14:tracePt t="77223" x="8718550" y="2597150"/>
          <p14:tracePt t="77240" x="8845550" y="2520950"/>
          <p14:tracePt t="77257" x="8864600" y="2482850"/>
          <p14:tracePt t="77273" x="8864600" y="2476500"/>
          <p14:tracePt t="77365" x="8864600" y="2470150"/>
          <p14:tracePt t="77372" x="8870950" y="2470150"/>
          <p14:tracePt t="77379" x="8909050" y="2470150"/>
          <p14:tracePt t="77390" x="9010650" y="2470150"/>
          <p14:tracePt t="77407" x="9188450" y="2470150"/>
          <p14:tracePt t="77424" x="9258300" y="2444750"/>
          <p14:tracePt t="77440" x="9277350" y="2425700"/>
          <p14:tracePt t="77457" x="9277350" y="2419350"/>
          <p14:tracePt t="77474" x="9232900" y="2419350"/>
          <p14:tracePt t="77490" x="9201150" y="2419350"/>
          <p14:tracePt t="77507" x="9137650" y="2451100"/>
          <p14:tracePt t="77523" x="9080500" y="2482850"/>
          <p14:tracePt t="77541" x="9048750" y="2482850"/>
          <p14:tracePt t="77557" x="9004300" y="2495550"/>
          <p14:tracePt t="77573" x="8985250" y="2495550"/>
          <p14:tracePt t="77620" x="8978900" y="2495550"/>
          <p14:tracePt t="77637" x="8972550" y="2501900"/>
          <p14:tracePt t="77643" x="8972550" y="2508250"/>
          <p14:tracePt t="77657" x="8959850" y="2514600"/>
          <p14:tracePt t="77674" x="8934450" y="2552700"/>
          <p14:tracePt t="77690" x="8909050" y="2578100"/>
          <p14:tracePt t="77708" x="8890000" y="2609850"/>
          <p14:tracePt t="77723" x="8890000" y="2616200"/>
          <p14:tracePt t="77790" x="8890000" y="2603500"/>
          <p14:tracePt t="77795" x="8890000" y="2590800"/>
          <p14:tracePt t="77806" x="8890000" y="2578100"/>
          <p14:tracePt t="77823" x="8890000" y="2527300"/>
          <p14:tracePt t="77840" x="8890000" y="2482850"/>
          <p14:tracePt t="77857" x="8890000" y="2438400"/>
          <p14:tracePt t="77873" x="8858250" y="2400300"/>
          <p14:tracePt t="77890" x="8826500" y="2374900"/>
          <p14:tracePt t="77894" x="8807450" y="2368550"/>
          <p14:tracePt t="77907" x="8788400" y="2368550"/>
          <p14:tracePt t="77923" x="8782050" y="2368550"/>
          <p14:tracePt t="77957" x="8775700" y="2368550"/>
          <p14:tracePt t="77973" x="8763000" y="2368550"/>
          <p14:tracePt t="77990" x="8718550" y="2368550"/>
          <p14:tracePt t="78006" x="8693150" y="2387600"/>
          <p14:tracePt t="78023" x="8667750" y="2413000"/>
          <p14:tracePt t="78040" x="8642350" y="2451100"/>
          <p14:tracePt t="78056" x="8623300" y="2482850"/>
          <p14:tracePt t="78073" x="8616950" y="2508250"/>
          <p14:tracePt t="78090" x="8610600" y="2546350"/>
          <p14:tracePt t="78107" x="8610600" y="2603500"/>
          <p14:tracePt t="78123" x="8610600" y="2647950"/>
          <p14:tracePt t="78140" x="8610600" y="2667000"/>
          <p14:tracePt t="78156" x="8616950" y="2673350"/>
          <p14:tracePt t="78190" x="8623300" y="2679700"/>
          <p14:tracePt t="78206" x="8642350" y="2679700"/>
          <p14:tracePt t="78223" x="8661400" y="2679700"/>
          <p14:tracePt t="78239" x="8693150" y="2654300"/>
          <p14:tracePt t="78256" x="8712200" y="2622550"/>
          <p14:tracePt t="78273" x="8756650" y="2578100"/>
          <p14:tracePt t="78290" x="8782050" y="2546350"/>
          <p14:tracePt t="78307" x="8820150" y="2482850"/>
          <p14:tracePt t="78323" x="8820150" y="2463800"/>
          <p14:tracePt t="78340" x="8820150" y="2444750"/>
          <p14:tracePt t="78356" x="8820150" y="2425700"/>
          <p14:tracePt t="78373" x="8826500" y="2406650"/>
          <p14:tracePt t="78389" x="8826500" y="2400300"/>
          <p14:tracePt t="78423" x="8826500" y="2387600"/>
          <p14:tracePt t="78440" x="8820150" y="2374900"/>
          <p14:tracePt t="78456" x="8801100" y="2362200"/>
          <p14:tracePt t="78473" x="8788400" y="2355850"/>
          <p14:tracePt t="78492" x="8756650" y="2343150"/>
          <p14:tracePt t="78507" x="8750300" y="2343150"/>
          <p14:tracePt t="78539" x="8724900" y="2349500"/>
          <p14:tracePt t="78556" x="8724900" y="2362200"/>
          <p14:tracePt t="78573" x="8712200" y="2374900"/>
          <p14:tracePt t="78589" x="8699500" y="2387600"/>
          <p14:tracePt t="78606" x="8686800" y="2419350"/>
          <p14:tracePt t="78623" x="8667750" y="2457450"/>
          <p14:tracePt t="78639" x="8655050" y="2482850"/>
          <p14:tracePt t="78656" x="8642350" y="2514600"/>
          <p14:tracePt t="78673" x="8642350" y="2552700"/>
          <p14:tracePt t="78689" x="8642350" y="2571750"/>
          <p14:tracePt t="78707" x="8642350" y="2584450"/>
          <p14:tracePt t="78723" x="8655050" y="2597150"/>
          <p14:tracePt t="78739" x="8667750" y="2603500"/>
          <p14:tracePt t="78757" x="8680450" y="2609850"/>
          <p14:tracePt t="78773" x="8680450" y="2616200"/>
          <p14:tracePt t="78790" x="8699500" y="2616200"/>
          <p14:tracePt t="78806" x="8712200" y="2616200"/>
          <p14:tracePt t="78822" x="8718550" y="2616200"/>
          <p14:tracePt t="78839" x="8737600" y="2628900"/>
          <p14:tracePt t="78856" x="8750300" y="2628900"/>
          <p14:tracePt t="78889" x="8756650" y="2628900"/>
          <p14:tracePt t="78906" x="8756650" y="2616200"/>
          <p14:tracePt t="78924" x="8782050" y="2578100"/>
          <p14:tracePt t="78939" x="8788400" y="2565400"/>
          <p14:tracePt t="78956" x="8788400" y="2552700"/>
          <p14:tracePt t="78973" x="8801100" y="2520950"/>
          <p14:tracePt t="78989" x="8801100" y="2495550"/>
          <p14:tracePt t="79006" x="8801100" y="2470150"/>
          <p14:tracePt t="79024" x="8801100" y="2432050"/>
          <p14:tracePt t="79039" x="8801100" y="2425700"/>
          <p14:tracePt t="79056" x="8801100" y="2406650"/>
          <p14:tracePt t="79073" x="8801100" y="2400300"/>
          <p14:tracePt t="79089" x="8801100" y="2393950"/>
          <p14:tracePt t="79123" x="8775700" y="2374900"/>
          <p14:tracePt t="79139" x="8763000" y="2362200"/>
          <p14:tracePt t="79156" x="8737600" y="2355850"/>
          <p14:tracePt t="79173" x="8737600" y="2349500"/>
          <p14:tracePt t="79189" x="8724900" y="2349500"/>
          <p14:tracePt t="79228" x="8718550" y="2349500"/>
          <p14:tracePt t="79243" x="8705850" y="2349500"/>
          <p14:tracePt t="79256" x="8699500" y="2349500"/>
          <p14:tracePt t="79273" x="8680450" y="2362200"/>
          <p14:tracePt t="79289" x="8667750" y="2387600"/>
          <p14:tracePt t="79306" x="8655050" y="2400300"/>
          <p14:tracePt t="79323" x="8648700" y="2419350"/>
          <p14:tracePt t="79339" x="8648700" y="2438400"/>
          <p14:tracePt t="79356" x="8648700" y="2463800"/>
          <p14:tracePt t="79373" x="8648700" y="2476500"/>
          <p14:tracePt t="79389" x="8648700" y="2495550"/>
          <p14:tracePt t="79406" x="8667750" y="2514600"/>
          <p14:tracePt t="79422" x="8686800" y="2533650"/>
          <p14:tracePt t="79439" x="8705850" y="2546350"/>
          <p14:tracePt t="79456" x="8724900" y="2565400"/>
          <p14:tracePt t="79473" x="8737600" y="2578100"/>
          <p14:tracePt t="79489" x="8743950" y="2590800"/>
          <p14:tracePt t="79506" x="8763000" y="2590800"/>
          <p14:tracePt t="79523" x="8794750" y="2590800"/>
          <p14:tracePt t="79539" x="8813800" y="2590800"/>
          <p14:tracePt t="79556" x="8832850" y="2590800"/>
          <p14:tracePt t="79572" x="8839200" y="2590800"/>
          <p14:tracePt t="79606" x="8845550" y="2584450"/>
          <p14:tracePt t="79622" x="8858250" y="2565400"/>
          <p14:tracePt t="79639" x="8877300" y="2546350"/>
          <p14:tracePt t="79656" x="8883650" y="2520950"/>
          <p14:tracePt t="79672" x="8896350" y="2489200"/>
          <p14:tracePt t="79689" x="8896350" y="2451100"/>
          <p14:tracePt t="79708" x="8896350" y="2413000"/>
          <p14:tracePt t="79723" x="8896350" y="2406650"/>
          <p14:tracePt t="79739" x="8896350" y="2387600"/>
          <p14:tracePt t="79772" x="8890000" y="2368550"/>
          <p14:tracePt t="79789" x="8883650" y="2368550"/>
          <p14:tracePt t="79806" x="8858250" y="2362200"/>
          <p14:tracePt t="79822" x="8832850" y="2349500"/>
          <p14:tracePt t="79839" x="8813800" y="2343150"/>
          <p14:tracePt t="79856" x="8801100" y="2343150"/>
          <p14:tracePt t="79872" x="8788400" y="2336800"/>
          <p14:tracePt t="79889" x="8782050" y="2336800"/>
          <p14:tracePt t="79906" x="8775700" y="2336800"/>
          <p14:tracePt t="79923" x="8756650" y="2343150"/>
          <p14:tracePt t="79939" x="8737600" y="2355850"/>
          <p14:tracePt t="79956" x="8724900" y="2368550"/>
          <p14:tracePt t="79972" x="8718550" y="2374900"/>
          <p14:tracePt t="79989" x="8712200" y="2381250"/>
          <p14:tracePt t="80005" x="8712200" y="2387600"/>
          <p14:tracePt t="80022" x="8712200" y="2393950"/>
          <p14:tracePt t="80039" x="8712200" y="2419350"/>
          <p14:tracePt t="80055" x="8712200" y="2451100"/>
          <p14:tracePt t="80072" x="8712200" y="2495550"/>
          <p14:tracePt t="80089" x="8718550" y="2527300"/>
          <p14:tracePt t="80091" x="8724900" y="2552700"/>
          <p14:tracePt t="80122" x="8731250" y="2559050"/>
          <p14:tracePt t="80142" x="8731250" y="2565400"/>
          <p14:tracePt t="80763" x="8712200" y="2565400"/>
          <p14:tracePt t="80772" x="8648700" y="2565400"/>
          <p14:tracePt t="80788" x="8343900" y="2565400"/>
          <p14:tracePt t="80805" x="7791450" y="2565400"/>
          <p14:tracePt t="80822" x="7054850" y="2565400"/>
          <p14:tracePt t="80838" x="6299200" y="2667000"/>
          <p14:tracePt t="80855" x="5626100" y="2768600"/>
          <p14:tracePt t="80872" x="5143500" y="2832100"/>
          <p14:tracePt t="80888" x="4864100" y="2870200"/>
          <p14:tracePt t="80905" x="4718050" y="2901950"/>
          <p14:tracePt t="80922" x="4616450" y="2933700"/>
          <p14:tracePt t="80926" x="4559300" y="2946400"/>
          <p14:tracePt t="80939" x="4527550" y="2959100"/>
          <p14:tracePt t="80955" x="4394200" y="3035300"/>
          <p14:tracePt t="80972" x="4235450" y="3117850"/>
          <p14:tracePt t="80988" x="3949700" y="3206750"/>
          <p14:tracePt t="81005" x="3549650" y="3270250"/>
          <p14:tracePt t="81022" x="3206750" y="3321050"/>
          <p14:tracePt t="81038" x="2952750" y="3378200"/>
          <p14:tracePt t="81055" x="2838450" y="3416300"/>
          <p14:tracePt t="81072" x="2800350" y="3422650"/>
          <p14:tracePt t="81088" x="2794000" y="3429000"/>
          <p14:tracePt t="81105" x="2787650" y="3435350"/>
          <p14:tracePt t="81122" x="2768600" y="3454400"/>
          <p14:tracePt t="81139" x="2628900" y="3486150"/>
          <p14:tracePt t="81155" x="2527300" y="3505200"/>
          <p14:tracePt t="81172" x="2432050" y="3530600"/>
          <p14:tracePt t="81188" x="2298700" y="3562350"/>
          <p14:tracePt t="81205" x="2152650" y="3575050"/>
          <p14:tracePt t="81222" x="2051050" y="3594100"/>
          <p14:tracePt t="81238" x="1987550" y="3606800"/>
          <p14:tracePt t="81255" x="1936750" y="3625850"/>
          <p14:tracePt t="81272" x="1924050" y="3632200"/>
          <p14:tracePt t="81380" x="1924050" y="3638550"/>
          <p14:tracePt t="81395" x="1936750" y="3644900"/>
          <p14:tracePt t="81403" x="1962150" y="3651250"/>
          <p14:tracePt t="81413" x="2032000" y="3657600"/>
          <p14:tracePt t="81422" x="2101850" y="3670300"/>
          <p14:tracePt t="81438" x="2254250" y="3670300"/>
          <p14:tracePt t="81455" x="2527300" y="3670300"/>
          <p14:tracePt t="81471" x="2978150" y="3670300"/>
          <p14:tracePt t="81488" x="3371850" y="3670300"/>
          <p14:tracePt t="81505" x="3594100" y="3670300"/>
          <p14:tracePt t="81521" x="3708400" y="3657600"/>
          <p14:tracePt t="81538" x="3740150" y="3644900"/>
          <p14:tracePt t="81836" x="3740150" y="3638550"/>
          <p14:tracePt t="82012" x="3740150" y="3632200"/>
          <p14:tracePt t="82038" x="3740150" y="3625850"/>
          <p14:tracePt t="82044" x="3733800" y="3619500"/>
          <p14:tracePt t="82055" x="3702050" y="3587750"/>
          <p14:tracePt t="82071" x="3600450" y="3536950"/>
          <p14:tracePt t="82088" x="3416300" y="3454400"/>
          <p14:tracePt t="82105" x="3149600" y="3308350"/>
          <p14:tracePt t="82122" x="2895600" y="3162300"/>
          <p14:tracePt t="82140" x="2635250" y="2997200"/>
          <p14:tracePt t="82155" x="2514600" y="2908300"/>
          <p14:tracePt t="82171" x="2451100" y="2819400"/>
          <p14:tracePt t="82188" x="2432050" y="2787650"/>
          <p14:tracePt t="82205" x="2425700" y="2768600"/>
          <p14:tracePt t="82222" x="2425700" y="2755900"/>
          <p14:tracePt t="82238" x="2419350" y="2755900"/>
          <p14:tracePt t="82256" x="2413000" y="2736850"/>
          <p14:tracePt t="82272" x="2400300" y="2724150"/>
          <p14:tracePt t="82288" x="2349500" y="2673350"/>
          <p14:tracePt t="82305" x="2260600" y="2616200"/>
          <p14:tracePt t="82322" x="2152650" y="2559050"/>
          <p14:tracePt t="82338" x="2108200" y="2527300"/>
          <p14:tracePt t="82355" x="2101850" y="2520950"/>
          <p14:tracePt t="82797" x="2108200" y="2520950"/>
          <p14:tracePt t="82805" x="2159000" y="2520950"/>
          <p14:tracePt t="82821" x="2305050" y="2520950"/>
          <p14:tracePt t="82838" x="2432050" y="2520950"/>
          <p14:tracePt t="82854" x="2489200" y="2520950"/>
          <p14:tracePt t="82872" x="2495550" y="2520950"/>
          <p14:tracePt t="82909" x="2463800" y="2520950"/>
          <p14:tracePt t="82921" x="2432050" y="2520950"/>
          <p14:tracePt t="82939" x="2311400" y="2520950"/>
          <p14:tracePt t="82941" x="2235200" y="2520950"/>
          <p14:tracePt t="82956" x="2133600" y="2520950"/>
          <p14:tracePt t="82971" x="2101850" y="2520950"/>
          <p14:tracePt t="83037" x="2114550" y="2520950"/>
          <p14:tracePt t="83044" x="2133600" y="2520950"/>
          <p14:tracePt t="83054" x="2152650" y="2520950"/>
          <p14:tracePt t="83071" x="2197100" y="2520950"/>
          <p14:tracePt t="83088" x="2235200" y="2520950"/>
          <p14:tracePt t="83104" x="2254250" y="2514600"/>
          <p14:tracePt t="83214" x="2247900" y="2514600"/>
          <p14:tracePt t="83260" x="2247900" y="2520950"/>
          <p14:tracePt t="83270" x="2260600" y="2520950"/>
          <p14:tracePt t="83275" x="2273300" y="2520950"/>
          <p14:tracePt t="83371" x="2273300" y="2533650"/>
          <p14:tracePt t="86109" x="2279650" y="2533650"/>
          <p14:tracePt t="86116" x="2286000" y="2533650"/>
          <p14:tracePt t="86125" x="2292350" y="2533650"/>
          <p14:tracePt t="86136" x="2298700" y="2533650"/>
          <p14:tracePt t="86153" x="2305050" y="2533650"/>
          <p14:tracePt t="86365" x="2311400" y="2533650"/>
          <p14:tracePt t="86373" x="2317750" y="2533650"/>
          <p14:tracePt t="86387" x="2330450" y="2533650"/>
          <p14:tracePt t="86403" x="2336800" y="2533650"/>
          <p14:tracePt t="86419" x="2355850" y="2527300"/>
          <p14:tracePt t="87190" x="2349500" y="2527300"/>
          <p14:tracePt t="87196" x="2336800" y="2527300"/>
          <p14:tracePt t="87207" x="2324100" y="2533650"/>
          <p14:tracePt t="87219" x="2311400" y="2540000"/>
          <p14:tracePt t="87236" x="2260600" y="2565400"/>
          <p14:tracePt t="87254" x="2203450" y="2590800"/>
          <p14:tracePt t="87269" x="2127250" y="2628900"/>
          <p14:tracePt t="87286" x="2044700" y="2692400"/>
          <p14:tracePt t="87302" x="1968500" y="2749550"/>
          <p14:tracePt t="87319" x="1898650" y="2813050"/>
          <p14:tracePt t="87336" x="1809750" y="2876550"/>
          <p14:tracePt t="87353" x="1746250" y="2946400"/>
          <p14:tracePt t="87369" x="1714500" y="2997200"/>
          <p14:tracePt t="87386" x="1676400" y="3054350"/>
          <p14:tracePt t="87404" x="1631950" y="3124200"/>
          <p14:tracePt t="87419" x="1606550" y="3162300"/>
          <p14:tracePt t="87436" x="1524000" y="3257550"/>
          <p14:tracePt t="87452" x="1466850" y="3346450"/>
          <p14:tracePt t="87469" x="1428750" y="3409950"/>
          <p14:tracePt t="87486" x="1416050" y="3473450"/>
          <p14:tracePt t="87502" x="1416050" y="3505200"/>
          <p14:tracePt t="87519" x="1416050" y="3511550"/>
          <p14:tracePt t="87552" x="1416050" y="3517900"/>
          <p14:tracePt t="88197" x="1409700" y="3517900"/>
          <p14:tracePt t="88212" x="1403350" y="3517900"/>
          <p14:tracePt t="88222" x="1390650" y="3511550"/>
          <p14:tracePt t="88228" x="1390650" y="3505200"/>
          <p14:tracePt t="88237" x="1384300" y="3498850"/>
          <p14:tracePt t="88303" x="1377950" y="3498850"/>
          <p14:tracePt t="88316" x="1371600" y="3498850"/>
          <p14:tracePt t="88324" x="1365250" y="3498850"/>
          <p14:tracePt t="88335" x="1346200" y="3498850"/>
          <p14:tracePt t="88352" x="1295400" y="3511550"/>
          <p14:tracePt t="88369" x="1231900" y="3543300"/>
          <p14:tracePt t="88385" x="1181100" y="3568700"/>
          <p14:tracePt t="88402" x="1130300" y="3600450"/>
          <p14:tracePt t="88419" x="1098550" y="3619500"/>
          <p14:tracePt t="88435" x="1060450" y="3651250"/>
          <p14:tracePt t="88452" x="1022350" y="3714750"/>
          <p14:tracePt t="88469" x="965200" y="3803650"/>
          <p14:tracePt t="88485" x="920750" y="3867150"/>
          <p14:tracePt t="88502" x="850900" y="3943350"/>
          <p14:tracePt t="88519" x="819150" y="4013200"/>
          <p14:tracePt t="88535" x="806450" y="4057650"/>
          <p14:tracePt t="88552" x="806450" y="4102100"/>
          <p14:tracePt t="88568" x="812800" y="4165600"/>
          <p14:tracePt t="88585" x="876300" y="4273550"/>
          <p14:tracePt t="88604" x="958850" y="4387850"/>
          <p14:tracePt t="88619" x="1016000" y="4451350"/>
          <p14:tracePt t="88636" x="1066800" y="4502150"/>
          <p14:tracePt t="88652" x="1092200" y="4533900"/>
          <p14:tracePt t="88668" x="1111250" y="4552950"/>
          <p14:tracePt t="88685" x="1117600" y="4572000"/>
          <p14:tracePt t="88702" x="1149350" y="4597400"/>
          <p14:tracePt t="88719" x="1174750" y="4616450"/>
          <p14:tracePt t="88735" x="1193800" y="4635500"/>
          <p14:tracePt t="88768" x="1200150" y="4641850"/>
          <p14:tracePt t="88785" x="1225550" y="4673600"/>
          <p14:tracePt t="88802" x="1244600" y="4711700"/>
          <p14:tracePt t="88819" x="1257300" y="4749800"/>
          <p14:tracePt t="88940" x="1244600" y="4749800"/>
          <p14:tracePt t="88955" x="1238250" y="4743450"/>
          <p14:tracePt t="88972" x="1238250" y="4730750"/>
          <p14:tracePt t="88985" x="1225550" y="4730750"/>
          <p14:tracePt t="89002" x="1200150" y="4724400"/>
          <p14:tracePt t="89018" x="1187450" y="4724400"/>
          <p14:tracePt t="89413" x="1187450" y="4711700"/>
          <p14:tracePt t="89444" x="1187450" y="4692650"/>
          <p14:tracePt t="89459" x="1187450" y="4686300"/>
          <p14:tracePt t="89468" x="1187450" y="4673600"/>
          <p14:tracePt t="89485" x="1187450" y="4667250"/>
          <p14:tracePt t="89501" x="1193800" y="4660900"/>
          <p14:tracePt t="89518" x="1206500" y="4654550"/>
          <p14:tracePt t="89534" x="1225550" y="4641850"/>
          <p14:tracePt t="89551" x="1231900" y="4635500"/>
          <p14:tracePt t="89568" x="1231900" y="4629150"/>
          <p14:tracePt t="90765" x="1231900" y="4654550"/>
          <p14:tracePt t="90772" x="1244600" y="4705350"/>
          <p14:tracePt t="90785" x="1282700" y="4775200"/>
          <p14:tracePt t="90801" x="1301750" y="4889500"/>
          <p14:tracePt t="90805" x="1314450" y="4940300"/>
          <p14:tracePt t="90818" x="1320800" y="4965700"/>
          <p14:tracePt t="90837" x="1346200" y="5041900"/>
          <p14:tracePt t="90852" x="1377950" y="5067300"/>
          <p14:tracePt t="90868" x="1454150" y="5086350"/>
          <p14:tracePt t="90887" x="1511300" y="5099050"/>
          <p14:tracePt t="90901" x="1530350" y="5099050"/>
          <p14:tracePt t="90942" x="1536700" y="5105400"/>
          <p14:tracePt t="91045" x="1543050" y="5111750"/>
          <p14:tracePt t="91055" x="1543050" y="5130800"/>
          <p14:tracePt t="91068" x="1555750" y="5156200"/>
          <p14:tracePt t="91084" x="1562100" y="5194300"/>
          <p14:tracePt t="91104" x="1581150" y="5232400"/>
          <p14:tracePt t="91118" x="1593850" y="5245100"/>
          <p14:tracePt t="91137" x="1593850" y="5251450"/>
          <p14:tracePt t="91151" x="1600200" y="5257800"/>
          <p14:tracePt t="92124" x="1587500" y="5257800"/>
          <p14:tracePt t="92197" x="1581150" y="5257800"/>
          <p14:tracePt t="92244" x="1568450" y="5257800"/>
          <p14:tracePt t="92414" x="1574800" y="5257800"/>
          <p14:tracePt t="92419" x="1581150" y="5257800"/>
          <p14:tracePt t="92436" x="1587500" y="5257800"/>
          <p14:tracePt t="92501" x="1593850" y="5257800"/>
          <p14:tracePt t="92507" x="1606550" y="5257800"/>
          <p14:tracePt t="92517" x="1631950" y="5257800"/>
          <p14:tracePt t="92533" x="1689100" y="5257800"/>
          <p14:tracePt t="92550" x="1727200" y="5257800"/>
          <p14:tracePt t="92567" x="1739900" y="5257800"/>
          <p14:tracePt t="92772" x="1746250" y="5257800"/>
          <p14:tracePt t="92780" x="1752600" y="5257800"/>
          <p14:tracePt t="92787" x="1765300" y="5257800"/>
          <p14:tracePt t="92800" x="1790700" y="5257800"/>
          <p14:tracePt t="92816" x="1854200" y="5257800"/>
          <p14:tracePt t="92833" x="1911350" y="5257800"/>
          <p14:tracePt t="92850" x="1968500" y="5257800"/>
          <p14:tracePt t="92867" x="1981200" y="5257800"/>
          <p14:tracePt t="92909" x="1987550" y="5257800"/>
          <p14:tracePt t="92925" x="2000250" y="5257800"/>
          <p14:tracePt t="92933" x="2006600" y="5257800"/>
          <p14:tracePt t="92950" x="2019300" y="5257800"/>
          <p14:tracePt t="92966" x="2025650" y="5257800"/>
          <p14:tracePt t="92983" x="2038350" y="5257800"/>
          <p14:tracePt t="93000" x="2051050" y="5257800"/>
          <p14:tracePt t="93016" x="2089150" y="5257800"/>
          <p14:tracePt t="93033" x="2139950" y="5257800"/>
          <p14:tracePt t="93050" x="2216150" y="5257800"/>
          <p14:tracePt t="93067" x="2273300" y="5257800"/>
          <p14:tracePt t="93083" x="2286000" y="5257800"/>
          <p14:tracePt t="93100" x="2317750" y="5257800"/>
          <p14:tracePt t="93116" x="2343150" y="5257800"/>
          <p14:tracePt t="93133" x="2400300" y="5270500"/>
          <p14:tracePt t="93150" x="2463800" y="5270500"/>
          <p14:tracePt t="93166" x="2495550" y="5270500"/>
          <p14:tracePt t="93205" x="2508250" y="5270500"/>
          <p14:tracePt t="93216" x="2514600" y="5270500"/>
          <p14:tracePt t="93233" x="2552700" y="5270500"/>
          <p14:tracePt t="93250" x="2609850" y="5270500"/>
          <p14:tracePt t="93267" x="2673350" y="5270500"/>
          <p14:tracePt t="93284" x="2698750" y="5264150"/>
          <p14:tracePt t="93299" x="2730500" y="5264150"/>
          <p14:tracePt t="93316" x="2743200" y="5264150"/>
          <p14:tracePt t="93333" x="2768600" y="5264150"/>
          <p14:tracePt t="93349" x="2794000" y="5264150"/>
          <p14:tracePt t="93366" x="2813050" y="5264150"/>
          <p14:tracePt t="93383" x="2825750" y="5264150"/>
          <p14:tracePt t="93400" x="2832100" y="5264150"/>
          <p14:tracePt t="93416" x="2844800" y="5264150"/>
          <p14:tracePt t="93433" x="2863850" y="5264150"/>
          <p14:tracePt t="93449" x="2901950" y="5264150"/>
          <p14:tracePt t="93467" x="2965450" y="5270500"/>
          <p14:tracePt t="93483" x="2984500" y="5270500"/>
          <p14:tracePt t="94308" x="2990850" y="5270500"/>
          <p14:tracePt t="94324" x="2959100" y="5270500"/>
          <p14:tracePt t="94334" x="2882900" y="5270500"/>
          <p14:tracePt t="94349" x="2667000" y="5245100"/>
          <p14:tracePt t="94366" x="2305050" y="5245100"/>
          <p14:tracePt t="94384" x="1955800" y="5238750"/>
          <p14:tracePt t="94399" x="1758950" y="5226050"/>
          <p14:tracePt t="94416" x="1695450" y="5226050"/>
          <p14:tracePt t="94432" x="1682750" y="5226050"/>
          <p14:tracePt t="95067" x="1689100" y="5226050"/>
          <p14:tracePt t="95076" x="1695450" y="5226050"/>
          <p14:tracePt t="95084" x="1695450" y="5232400"/>
          <p14:tracePt t="95099" x="1714500" y="5238750"/>
          <p14:tracePt t="95115" x="1803400" y="5245100"/>
          <p14:tracePt t="95132" x="1955800" y="5257800"/>
          <p14:tracePt t="95149" x="2152650" y="5257800"/>
          <p14:tracePt t="95165" x="2336800" y="5257800"/>
          <p14:tracePt t="95182" x="2482850" y="5257800"/>
          <p14:tracePt t="95199" x="2584450" y="5257800"/>
          <p14:tracePt t="95215" x="2628900" y="5257800"/>
          <p14:tracePt t="95232" x="2641600" y="5257800"/>
          <p14:tracePt t="95265" x="2647950" y="5264150"/>
          <p14:tracePt t="95282" x="2673350" y="5264150"/>
          <p14:tracePt t="95284" x="2698750" y="5264150"/>
          <p14:tracePt t="95299" x="2743200" y="5264150"/>
          <p14:tracePt t="95315" x="2794000" y="5264150"/>
          <p14:tracePt t="95332" x="2851150" y="5264150"/>
          <p14:tracePt t="95348" x="2895600" y="5264150"/>
          <p14:tracePt t="95365" x="2933700" y="5264150"/>
          <p14:tracePt t="95382" x="2978150" y="5264150"/>
          <p14:tracePt t="95399" x="3022600" y="5264150"/>
          <p14:tracePt t="95416" x="3048000" y="5264150"/>
          <p14:tracePt t="95432" x="3060700" y="5264150"/>
          <p14:tracePt t="95540" x="3067050" y="5264150"/>
          <p14:tracePt t="95549" x="3073400" y="5264150"/>
          <p14:tracePt t="95556" x="3092450" y="5264150"/>
          <p14:tracePt t="95565" x="3124200" y="5264150"/>
          <p14:tracePt t="95582" x="3206750" y="5257800"/>
          <p14:tracePt t="95599" x="3308350" y="5251450"/>
          <p14:tracePt t="95615" x="3422650" y="5251450"/>
          <p14:tracePt t="95632" x="3549650" y="5251450"/>
          <p14:tracePt t="95648" x="3632200" y="5251450"/>
          <p14:tracePt t="95665" x="3676650" y="5251450"/>
          <p14:tracePt t="95682" x="3683000" y="5245100"/>
          <p14:tracePt t="95789" x="3670300" y="5245100"/>
          <p14:tracePt t="95795" x="3644900" y="5245100"/>
          <p14:tracePt t="95803" x="3625850" y="5251450"/>
          <p14:tracePt t="95815" x="3600450" y="5257800"/>
          <p14:tracePt t="95832" x="3568700" y="5270500"/>
          <p14:tracePt t="95849" x="3562350" y="5270500"/>
          <p14:tracePt t="95948" x="3568700" y="5270500"/>
          <p14:tracePt t="95964" x="3581400" y="5270500"/>
          <p14:tracePt t="95980" x="3594100" y="5270500"/>
          <p14:tracePt t="95995" x="3606800" y="5264150"/>
          <p14:tracePt t="96003" x="3619500" y="5264150"/>
          <p14:tracePt t="96015" x="3644900" y="5264150"/>
          <p14:tracePt t="96032" x="3740150" y="5251450"/>
          <p14:tracePt t="96048" x="3860800" y="5232400"/>
          <p14:tracePt t="96065" x="3956050" y="5219700"/>
          <p14:tracePt t="96068" x="3975100" y="5213350"/>
          <p14:tracePt t="96212" x="3975100" y="5207000"/>
          <p14:tracePt t="96221" x="3975100" y="5200650"/>
          <p14:tracePt t="96228" x="3975100" y="5187950"/>
          <p14:tracePt t="96236" x="3994150" y="5162550"/>
          <p14:tracePt t="96248" x="4057650" y="5130800"/>
          <p14:tracePt t="96265" x="4356100" y="5010150"/>
          <p14:tracePt t="96281" x="4972050" y="4743450"/>
          <p14:tracePt t="96299" x="6089650" y="4241800"/>
          <p14:tracePt t="96315" x="6902450" y="3822700"/>
          <p14:tracePt t="96332" x="7645400" y="3397250"/>
          <p14:tracePt t="96348" x="8210550" y="3060700"/>
          <p14:tracePt t="96365" x="8648700" y="2832100"/>
          <p14:tracePt t="96381" x="8947150" y="2660650"/>
          <p14:tracePt t="96398" x="9118600" y="2540000"/>
          <p14:tracePt t="96415" x="9194800" y="2476500"/>
          <p14:tracePt t="96431" x="9207500" y="2457450"/>
          <p14:tracePt t="96448" x="9213850" y="2451100"/>
          <p14:tracePt t="96533" x="9226550" y="2444750"/>
          <p14:tracePt t="96550" x="9226550" y="2438400"/>
          <p14:tracePt t="96565" x="9226550" y="2432050"/>
          <p14:tracePt t="96581" x="9169400" y="2432050"/>
          <p14:tracePt t="96598" x="9061450" y="2432050"/>
          <p14:tracePt t="96616" x="8928100" y="2463800"/>
          <p14:tracePt t="96631" x="8801100" y="2514600"/>
          <p14:tracePt t="96648" x="8705850" y="2533650"/>
          <p14:tracePt t="96665" x="8686800" y="2533650"/>
          <p14:tracePt t="96709" x="8680450" y="2540000"/>
          <p14:tracePt t="96723" x="8680450" y="2546350"/>
          <p14:tracePt t="96732" x="8686800" y="2546350"/>
          <p14:tracePt t="96795" x="8693150" y="2552700"/>
          <p14:tracePt t="96803" x="8699500" y="2552700"/>
          <p14:tracePt t="96815" x="8705850" y="2552700"/>
          <p14:tracePt t="96831" x="8718550" y="2552700"/>
          <p14:tracePt t="96848" x="8724900" y="2552700"/>
          <p14:tracePt t="96972" x="8718550" y="2552700"/>
          <p14:tracePt t="97052" x="8724900" y="2552700"/>
          <p14:tracePt t="97091" x="8737600" y="2552700"/>
          <p14:tracePt t="97141" x="8743950" y="2552700"/>
          <p14:tracePt t="97195" x="8756650" y="2552700"/>
          <p14:tracePt t="97243" x="8763000" y="2552700"/>
          <p14:tracePt t="97355" x="8756650" y="2559050"/>
          <p14:tracePt t="97365" x="8750300" y="2565400"/>
          <p14:tracePt t="97445" x="8756650" y="2565400"/>
          <p14:tracePt t="97459" x="8769350" y="2565400"/>
          <p14:tracePt t="97491" x="8769350" y="2559050"/>
          <p14:tracePt t="97684" x="8775700" y="2565400"/>
          <p14:tracePt t="98006" x="8769350" y="2565400"/>
          <p14:tracePt t="98012" x="8763000" y="2565400"/>
          <p14:tracePt t="98019" x="8731250" y="2584450"/>
          <p14:tracePt t="98031" x="8680450" y="2597150"/>
          <p14:tracePt t="98047" x="8483600" y="2660650"/>
          <p14:tracePt t="98064" x="8083550" y="2736850"/>
          <p14:tracePt t="98084" x="7099300" y="2959100"/>
          <p14:tracePt t="98097" x="6737350" y="3067050"/>
          <p14:tracePt t="98115" x="5803900" y="3346450"/>
          <p14:tracePt t="98131" x="5295900" y="3549650"/>
          <p14:tracePt t="98147" x="4902200" y="3714750"/>
          <p14:tracePt t="98164" x="4641850" y="3848100"/>
          <p14:tracePt t="98182" x="4362450" y="3968750"/>
          <p14:tracePt t="98197" x="4140200" y="4064000"/>
          <p14:tracePt t="98214" x="3987800" y="4127500"/>
          <p14:tracePt t="98230" x="3816350" y="4197350"/>
          <p14:tracePt t="98248" x="3632200" y="4279900"/>
          <p14:tracePt t="98264" x="3467100" y="4324350"/>
          <p14:tracePt t="98280" x="3295650" y="4387850"/>
          <p14:tracePt t="98297" x="3130550" y="4445000"/>
          <p14:tracePt t="98314" x="2959100" y="4508500"/>
          <p14:tracePt t="98318" x="2908300" y="4546600"/>
          <p14:tracePt t="98331" x="2819400" y="4603750"/>
          <p14:tracePt t="98348" x="2762250" y="4660900"/>
          <p14:tracePt t="98364" x="2730500" y="4686300"/>
          <p14:tracePt t="98380" x="2711450" y="4705350"/>
          <p14:tracePt t="98397" x="2686050" y="4737100"/>
          <p14:tracePt t="98414" x="2667000" y="4768850"/>
          <p14:tracePt t="98430" x="2654300" y="4826000"/>
          <p14:tracePt t="98447" x="2654300" y="4889500"/>
          <p14:tracePt t="98464" x="2635250" y="4933950"/>
          <p14:tracePt t="98481" x="2609850" y="4972050"/>
          <p14:tracePt t="98497" x="2603500" y="4997450"/>
          <p14:tracePt t="98514" x="2603500" y="5016500"/>
          <p14:tracePt t="98531" x="2622550" y="5060950"/>
          <p14:tracePt t="98547" x="2635250" y="5105400"/>
          <p14:tracePt t="98564" x="2635250" y="5111750"/>
          <p14:tracePt t="98580" x="2641600" y="5118100"/>
          <p14:tracePt t="98597" x="2647950" y="5124450"/>
          <p14:tracePt t="98614" x="2654300" y="5137150"/>
          <p14:tracePt t="98630" x="2673350" y="5162550"/>
          <p14:tracePt t="98647" x="2686050" y="5175250"/>
          <p14:tracePt t="98664" x="2698750" y="5187950"/>
          <p14:tracePt t="98681" x="2698750" y="5194300"/>
          <p14:tracePt t="98697" x="2705100" y="5200650"/>
          <p14:tracePt t="98713" x="2711450" y="5207000"/>
          <p14:tracePt t="98731" x="2724150" y="5232400"/>
          <p14:tracePt t="98747" x="2743200" y="5251450"/>
          <p14:tracePt t="98764" x="2749550" y="5257800"/>
          <p14:tracePt t="98963" x="2768600" y="5257800"/>
          <p14:tracePt t="98972" x="2774950" y="5245100"/>
          <p14:tracePt t="98980" x="2787650" y="5245100"/>
          <p14:tracePt t="98997" x="2806700" y="5245100"/>
          <p14:tracePt t="99195" x="2806700" y="5238750"/>
          <p14:tracePt t="99211" x="2806700" y="5226050"/>
          <p14:tracePt t="99221" x="2806700" y="5219700"/>
          <p14:tracePt t="99237" x="2794000" y="5213350"/>
          <p14:tracePt t="99247" x="2794000" y="5207000"/>
          <p14:tracePt t="99264" x="2800350" y="5200650"/>
          <p14:tracePt t="99280" x="2813050" y="5194300"/>
          <p14:tracePt t="99313" x="2787650" y="5175250"/>
          <p14:tracePt t="99331" x="2768600" y="5168900"/>
          <p14:tracePt t="99363" x="2768600" y="5156200"/>
          <p14:tracePt t="99380" x="2781300" y="5156200"/>
          <p14:tracePt t="99396" x="2787650" y="5156200"/>
          <p14:tracePt t="99413" x="2794000" y="5149850"/>
          <p14:tracePt t="99447" x="2806700" y="5149850"/>
          <p14:tracePt t="99463" x="2889250" y="5149850"/>
          <p14:tracePt t="99480" x="3009900" y="5149850"/>
          <p14:tracePt t="99497" x="3149600" y="5149850"/>
          <p14:tracePt t="99513" x="3295650" y="5149850"/>
          <p14:tracePt t="99532" x="3454400" y="5149850"/>
          <p14:tracePt t="99547" x="3524250" y="5149850"/>
          <p14:tracePt t="99563" x="3536950" y="5149850"/>
          <p14:tracePt t="99630" x="3543300" y="5149850"/>
          <p14:tracePt t="99635" x="3549650" y="5149850"/>
          <p14:tracePt t="99646" x="3556000" y="5149850"/>
          <p14:tracePt t="99664" x="3587750" y="5149850"/>
          <p14:tracePt t="99680" x="3594100" y="5149850"/>
          <p14:tracePt t="99715" x="3600450" y="5149850"/>
          <p14:tracePt t="99741" x="3606800" y="5149850"/>
          <p14:tracePt t="99748" x="3613150" y="5156200"/>
          <p14:tracePt t="99763" x="3644900" y="5162550"/>
          <p14:tracePt t="99780" x="3670300" y="5168900"/>
          <p14:tracePt t="99796" x="3695700" y="5181600"/>
          <p14:tracePt t="99813" x="3733800" y="5187950"/>
          <p14:tracePt t="99830" x="3778250" y="5207000"/>
          <p14:tracePt t="99846" x="3797300" y="5219700"/>
          <p14:tracePt t="99863" x="3810000" y="5219700"/>
          <p14:tracePt t="99909" x="3816350" y="5219700"/>
          <p14:tracePt t="99925" x="3822700" y="5219700"/>
          <p14:tracePt t="99931" x="3829050" y="5232400"/>
          <p14:tracePt t="99947" x="3848100" y="5232400"/>
          <p14:tracePt t="99963" x="3873500" y="5238750"/>
          <p14:tracePt t="99980" x="3911600" y="5251450"/>
          <p14:tracePt t="99997" x="3917950" y="5251450"/>
          <p14:tracePt t="100013" x="3930650" y="5251450"/>
          <p14:tracePt t="100030" x="3937000" y="5251450"/>
          <p14:tracePt t="100063" x="3943350" y="5257800"/>
          <p14:tracePt t="100125" x="3956050" y="5257800"/>
          <p14:tracePt t="100142" x="3962400" y="5257800"/>
          <p14:tracePt t="100147" x="3962400" y="5264150"/>
          <p14:tracePt t="100155" x="3975100" y="5264150"/>
          <p14:tracePt t="100164" x="3981450" y="5264150"/>
          <p14:tracePt t="100180" x="3987800" y="5270500"/>
          <p14:tracePt t="100198" x="4000500" y="5270500"/>
          <p14:tracePt t="100213" x="4013200" y="5270500"/>
          <p14:tracePt t="100230" x="4032250" y="5270500"/>
          <p14:tracePt t="100246" x="4044950" y="5270500"/>
          <p14:tracePt t="100263" x="4051300" y="5270500"/>
          <p14:tracePt t="100280" x="4051300" y="5251450"/>
          <p14:tracePt t="100296" x="4051300" y="5238750"/>
          <p14:tracePt t="100313" x="4057650" y="5232400"/>
          <p14:tracePt t="100347" x="4057650" y="5207000"/>
          <p14:tracePt t="100363" x="4057650" y="5194300"/>
          <p14:tracePt t="100380" x="4064000" y="5168900"/>
          <p14:tracePt t="100396" x="4064000" y="5124450"/>
          <p14:tracePt t="100413" x="4064000" y="5099050"/>
          <p14:tracePt t="100430" x="4064000" y="5080000"/>
          <p14:tracePt t="100446" x="4064000" y="5067300"/>
          <p14:tracePt t="100463" x="4057650" y="5060950"/>
          <p14:tracePt t="100480" x="4038600" y="5054600"/>
          <p14:tracePt t="100496" x="4025900" y="5054600"/>
          <p14:tracePt t="100513" x="4019550" y="5054600"/>
          <p14:tracePt t="100546" x="4006850" y="5048250"/>
          <p14:tracePt t="100563" x="3987800" y="5041900"/>
          <p14:tracePt t="100579" x="3968750" y="5041900"/>
          <p14:tracePt t="100596" x="3937000" y="5041900"/>
          <p14:tracePt t="100613" x="3924300" y="5048250"/>
          <p14:tracePt t="100629" x="3905250" y="5067300"/>
          <p14:tracePt t="100646" x="3898900" y="5073650"/>
          <p14:tracePt t="100663" x="3892550" y="5099050"/>
          <p14:tracePt t="100679" x="3892550" y="5124450"/>
          <p14:tracePt t="100696" x="3892550" y="5156200"/>
          <p14:tracePt t="100713" x="3892550" y="5187950"/>
          <p14:tracePt t="100729" x="3917950" y="5219700"/>
          <p14:tracePt t="100747" x="3943350" y="5245100"/>
          <p14:tracePt t="100762" x="3949700" y="5251450"/>
          <p14:tracePt t="100781" x="3975100" y="5283200"/>
          <p14:tracePt t="100796" x="3994150" y="5289550"/>
          <p14:tracePt t="100813" x="4019550" y="5289550"/>
          <p14:tracePt t="100830" x="4044950" y="5289550"/>
          <p14:tracePt t="100846" x="4064000" y="5289550"/>
          <p14:tracePt t="100863" x="4089400" y="5289550"/>
          <p14:tracePt t="100879" x="4140200" y="5289550"/>
          <p14:tracePt t="100896" x="4171950" y="5289550"/>
          <p14:tracePt t="100913" x="4203700" y="5270500"/>
          <p14:tracePt t="100929" x="4216400" y="5245100"/>
          <p14:tracePt t="100947" x="4229100" y="5207000"/>
          <p14:tracePt t="100948" x="4229100" y="5200650"/>
          <p14:tracePt t="100963" x="4229100" y="5175250"/>
          <p14:tracePt t="100979" x="4235450" y="5149850"/>
          <p14:tracePt t="100996" x="4235450" y="5124450"/>
          <p14:tracePt t="101013" x="4235450" y="5099050"/>
          <p14:tracePt t="101029" x="4216400" y="5080000"/>
          <p14:tracePt t="101046" x="4197350" y="5067300"/>
          <p14:tracePt t="101063" x="4178300" y="5048250"/>
          <p14:tracePt t="101079" x="4165600" y="5041900"/>
          <p14:tracePt t="101096" x="4146550" y="5029200"/>
          <p14:tracePt t="101112" x="4127500" y="5022850"/>
          <p14:tracePt t="101129" x="4108450" y="5016500"/>
          <p14:tracePt t="101146" x="4089400" y="5016500"/>
          <p14:tracePt t="101148" x="4064000" y="5016500"/>
          <p14:tracePt t="101163" x="4032250" y="5022850"/>
          <p14:tracePt t="101179" x="4006850" y="5048250"/>
          <p14:tracePt t="101197" x="3975100" y="5054600"/>
          <p14:tracePt t="101213" x="3968750" y="5060950"/>
          <p14:tracePt t="101229" x="3962400" y="5073650"/>
          <p14:tracePt t="101263" x="3962400" y="5086350"/>
          <p14:tracePt t="101279" x="3962400" y="5111750"/>
          <p14:tracePt t="101296" x="3962400" y="5149850"/>
          <p14:tracePt t="101313" x="3962400" y="5181600"/>
          <p14:tracePt t="101330" x="3962400" y="5226050"/>
          <p14:tracePt t="101346" x="3975100" y="5245100"/>
          <p14:tracePt t="101349" x="3981450" y="5257800"/>
          <p14:tracePt t="101363" x="3987800" y="5264150"/>
          <p14:tracePt t="101379" x="4032250" y="5295900"/>
          <p14:tracePt t="101396" x="4057650" y="5314950"/>
          <p14:tracePt t="101412" x="4070350" y="5321300"/>
          <p14:tracePt t="101429" x="4076700" y="5321300"/>
          <p14:tracePt t="101462" x="4095750" y="5321300"/>
          <p14:tracePt t="101479" x="4114800" y="5321300"/>
          <p14:tracePt t="101496" x="4140200" y="5321300"/>
          <p14:tracePt t="101512" x="4171950" y="5321300"/>
          <p14:tracePt t="101529" x="4203700" y="5302250"/>
          <p14:tracePt t="101546" x="4210050" y="5295900"/>
          <p14:tracePt t="101563" x="4210050" y="5270500"/>
          <p14:tracePt t="101580" x="4216400" y="5257800"/>
          <p14:tracePt t="101596" x="4216400" y="5226050"/>
          <p14:tracePt t="101612" x="4216400" y="5207000"/>
          <p14:tracePt t="101629" x="4216400" y="5187950"/>
          <p14:tracePt t="101646" x="4216400" y="5168900"/>
          <p14:tracePt t="101662" x="4210050" y="5162550"/>
          <p14:tracePt t="101679" x="4197350" y="5162550"/>
          <p14:tracePt t="101696" x="4184650" y="5162550"/>
          <p14:tracePt t="101714" x="4171950" y="5156200"/>
          <p14:tracePt t="101729" x="4146550" y="5156200"/>
          <p14:tracePt t="101745" x="4133850" y="5143500"/>
          <p14:tracePt t="101762" x="4127500" y="5137150"/>
          <p14:tracePt t="102140" x="4121150" y="5137150"/>
          <p14:tracePt t="102371" x="4121150" y="5143500"/>
          <p14:tracePt t="102475" x="4114800" y="5149850"/>
          <p14:tracePt t="102669" x="4108450" y="5156200"/>
          <p14:tracePt t="102699" x="4108450" y="5162550"/>
          <p14:tracePt t="102725" x="4102100" y="5175250"/>
          <p14:tracePt t="102731" x="4095750" y="5181600"/>
          <p14:tracePt t="102747" x="4089400" y="5194300"/>
          <p14:tracePt t="102764" x="4083050" y="5194300"/>
          <p14:tracePt t="102778" x="4083050" y="5200650"/>
          <p14:tracePt t="102795" x="4064000" y="5226050"/>
          <p14:tracePt t="102812" x="4044950" y="5251450"/>
          <p14:tracePt t="102829" x="4019550" y="5283200"/>
          <p14:tracePt t="102845" x="3994150" y="5327650"/>
          <p14:tracePt t="102862" x="3949700" y="5384800"/>
          <p14:tracePt t="102878" x="3924300" y="5435600"/>
          <p14:tracePt t="102895" x="3873500" y="5492750"/>
          <p14:tracePt t="102912" x="3835400" y="5530850"/>
          <p14:tracePt t="102928" x="3784600" y="5568950"/>
          <p14:tracePt t="102945" x="3708400" y="5619750"/>
          <p14:tracePt t="102962" x="3644900" y="5657850"/>
          <p14:tracePt t="102979" x="3524250" y="5695950"/>
          <p14:tracePt t="102995" x="3441700" y="5721350"/>
          <p14:tracePt t="103012" x="3346450" y="5734050"/>
          <p14:tracePt t="103028" x="3219450" y="5753100"/>
          <p14:tracePt t="103045" x="3092450" y="5791200"/>
          <p14:tracePt t="103062" x="2952750" y="5791200"/>
          <p14:tracePt t="103078" x="2806700" y="5791200"/>
          <p14:tracePt t="103095" x="2616200" y="5791200"/>
          <p14:tracePt t="103112" x="2419350" y="5791200"/>
          <p14:tracePt t="103129" x="2247900" y="5791200"/>
          <p14:tracePt t="103145" x="2120900" y="5791200"/>
          <p14:tracePt t="103162" x="2019300" y="5791200"/>
          <p14:tracePt t="103180" x="1905000" y="5784850"/>
          <p14:tracePt t="103195" x="1797050" y="5772150"/>
          <p14:tracePt t="103211" x="1695450" y="5759450"/>
          <p14:tracePt t="103228" x="1619250" y="5746750"/>
          <p14:tracePt t="103245" x="1517650" y="5721350"/>
          <p14:tracePt t="103262" x="1454150" y="5695950"/>
          <p14:tracePt t="103278" x="1397000" y="5676900"/>
          <p14:tracePt t="103295" x="1333500" y="5645150"/>
          <p14:tracePt t="103312" x="1257300" y="5619750"/>
          <p14:tracePt t="103328" x="1149350" y="5562600"/>
          <p14:tracePt t="103345" x="1054100" y="5524500"/>
          <p14:tracePt t="103362" x="990600" y="5492750"/>
          <p14:tracePt t="103365" x="971550" y="5473700"/>
          <p14:tracePt t="103379" x="946150" y="5441950"/>
          <p14:tracePt t="103395" x="920750" y="5391150"/>
          <p14:tracePt t="103412" x="882650" y="5321300"/>
          <p14:tracePt t="103428" x="838200" y="5257800"/>
          <p14:tracePt t="103445" x="787400" y="5200650"/>
          <p14:tracePt t="103462" x="774700" y="5187950"/>
          <p14:tracePt t="103478" x="768350" y="5143500"/>
          <p14:tracePt t="103495" x="762000" y="5086350"/>
          <p14:tracePt t="103511" x="742950" y="5010150"/>
          <p14:tracePt t="103528" x="723900" y="4940300"/>
          <p14:tracePt t="103545" x="704850" y="4870450"/>
          <p14:tracePt t="103562" x="704850" y="4838700"/>
          <p14:tracePt t="103564" x="704850" y="4819650"/>
          <p14:tracePt t="103579" x="704850" y="4768850"/>
          <p14:tracePt t="103595" x="704850" y="4737100"/>
          <p14:tracePt t="103611" x="704850" y="4565650"/>
          <p14:tracePt t="103628" x="704850" y="4451350"/>
          <p14:tracePt t="103645" x="704850" y="4330700"/>
          <p14:tracePt t="103662" x="704850" y="4254500"/>
          <p14:tracePt t="103678" x="704850" y="4203700"/>
          <p14:tracePt t="103695" x="704850" y="4146550"/>
          <p14:tracePt t="103711" x="704850" y="4064000"/>
          <p14:tracePt t="103728" x="704850" y="3962400"/>
          <p14:tracePt t="103745" x="685800" y="3810000"/>
          <p14:tracePt t="103762" x="673100" y="3683000"/>
          <p14:tracePt t="103779" x="660400" y="3524250"/>
          <p14:tracePt t="103795" x="660400" y="3460750"/>
          <p14:tracePt t="103811" x="660400" y="3257550"/>
          <p14:tracePt t="103828" x="660400" y="3124200"/>
          <p14:tracePt t="103845" x="660400" y="3003550"/>
          <p14:tracePt t="103861" x="660400" y="2901950"/>
          <p14:tracePt t="103878" x="660400" y="2813050"/>
          <p14:tracePt t="103895" x="660400" y="2755900"/>
          <p14:tracePt t="103911" x="673100" y="2692400"/>
          <p14:tracePt t="103928" x="692150" y="2635250"/>
          <p14:tracePt t="103944" x="698500" y="2584450"/>
          <p14:tracePt t="103962" x="717550" y="2552700"/>
          <p14:tracePt t="103978" x="730250" y="2514600"/>
          <p14:tracePt t="103995" x="749300" y="2470150"/>
          <p14:tracePt t="104011" x="749300" y="2457450"/>
          <p14:tracePt t="104028" x="749300" y="2451100"/>
          <p14:tracePt t="104092" x="755650" y="2444750"/>
          <p14:tracePt t="104107" x="762000" y="2444750"/>
          <p14:tracePt t="104123" x="774700" y="2444750"/>
          <p14:tracePt t="104179" x="787400" y="2444750"/>
          <p14:tracePt t="104190" x="793750" y="2451100"/>
          <p14:tracePt t="104197" x="806450" y="2476500"/>
          <p14:tracePt t="104211" x="844550" y="2520950"/>
          <p14:tracePt t="104228" x="863600" y="2552700"/>
          <p14:tracePt t="104245" x="889000" y="2571750"/>
          <p14:tracePt t="104261" x="914400" y="2603500"/>
          <p14:tracePt t="104278" x="977900" y="2654300"/>
          <p14:tracePt t="104295" x="1016000" y="2692400"/>
          <p14:tracePt t="104311" x="1047750" y="2724150"/>
          <p14:tracePt t="104328" x="1079500" y="2743200"/>
          <p14:tracePt t="104344" x="1085850" y="2749550"/>
          <p14:tracePt t="104378" x="1092200" y="2755900"/>
          <p14:tracePt t="104395" x="1104900" y="2762250"/>
          <p14:tracePt t="104477" x="1111250" y="2762250"/>
          <p14:tracePt t="104493" x="1117600" y="2762250"/>
          <p14:tracePt t="104548" x="1117600" y="2768600"/>
          <p14:tracePt t="104555" x="1117600" y="2774950"/>
          <p14:tracePt t="104564" x="1123950" y="2774950"/>
          <p14:tracePt t="104578" x="1130300" y="2781300"/>
          <p14:tracePt t="104595" x="1162050" y="2800350"/>
          <p14:tracePt t="104611" x="1168400" y="2800350"/>
          <p14:tracePt t="104628" x="1168400" y="2806700"/>
          <p14:tracePt t="104644" x="1174750" y="2806700"/>
          <p14:tracePt t="104747" x="1181100" y="2806700"/>
          <p14:tracePt t="104835" x="1187450" y="2806700"/>
          <p14:tracePt t="104845" x="1200150" y="2806700"/>
          <p14:tracePt t="104861" x="1301750" y="2806700"/>
          <p14:tracePt t="104877" x="1530350" y="2806700"/>
          <p14:tracePt t="104894" x="2025650" y="2774950"/>
          <p14:tracePt t="104911" x="2628900" y="2768600"/>
          <p14:tracePt t="104929" x="3321050" y="2730500"/>
          <p14:tracePt t="104944" x="4121150" y="2647950"/>
          <p14:tracePt t="104961" x="4889500" y="2584450"/>
          <p14:tracePt t="104978" x="5562600" y="2559050"/>
          <p14:tracePt t="104995" x="6534150" y="2520950"/>
          <p14:tracePt t="105012" x="6985000" y="2520950"/>
          <p14:tracePt t="105028" x="7296150" y="2514600"/>
          <p14:tracePt t="105044" x="7461250" y="2489200"/>
          <p14:tracePt t="105061" x="7556500" y="2482850"/>
          <p14:tracePt t="105079" x="7626350" y="2482850"/>
          <p14:tracePt t="105094" x="7683500" y="2482850"/>
          <p14:tracePt t="105111" x="7734300" y="2476500"/>
          <p14:tracePt t="105128" x="7772400" y="2463800"/>
          <p14:tracePt t="105144" x="7823200" y="2457450"/>
          <p14:tracePt t="105161" x="7931150" y="2457450"/>
          <p14:tracePt t="105178" x="8191500" y="2457450"/>
          <p14:tracePt t="105195" x="8813800" y="2457450"/>
          <p14:tracePt t="105211" x="9093200" y="2451100"/>
          <p14:tracePt t="105227" x="9194800" y="2432050"/>
          <p14:tracePt t="105244" x="9201150" y="2432050"/>
          <p14:tracePt t="105261" x="9207500" y="2432050"/>
          <p14:tracePt t="105429" x="9207500" y="2444750"/>
          <p14:tracePt t="105435" x="9201150" y="2444750"/>
          <p14:tracePt t="105444" x="9201150" y="2451100"/>
          <p14:tracePt t="105461" x="9188450" y="2463800"/>
          <p14:tracePt t="105477" x="9182100" y="2463800"/>
          <p14:tracePt t="105494" x="9175750" y="2463800"/>
          <p14:tracePt t="105511" x="9169400" y="2470150"/>
          <p14:tracePt t="105527" x="9163050" y="2470150"/>
          <p14:tracePt t="105544" x="9150350" y="2470150"/>
          <p14:tracePt t="105561" x="9144000" y="2470150"/>
          <p14:tracePt t="105594" x="9137650" y="2463800"/>
          <p14:tracePt t="105611" x="9112250" y="2438400"/>
          <p14:tracePt t="105628" x="9042400" y="2387600"/>
          <p14:tracePt t="105644" x="9017000" y="2362200"/>
          <p14:tracePt t="105660" x="8959850" y="2336800"/>
          <p14:tracePt t="105677" x="8896350" y="2324100"/>
          <p14:tracePt t="105694" x="8870950" y="2311400"/>
          <p14:tracePt t="105712" x="8858250" y="2311400"/>
          <p14:tracePt t="105748" x="8851900" y="2311400"/>
          <p14:tracePt t="105760" x="8832850" y="2311400"/>
          <p14:tracePt t="105778" x="8782050" y="2311400"/>
          <p14:tracePt t="105794" x="8724900" y="2317750"/>
          <p14:tracePt t="105812" x="8712200" y="2317750"/>
          <p14:tracePt t="105844" x="8705850" y="2324100"/>
          <p14:tracePt t="105860" x="8705850" y="2336800"/>
          <p14:tracePt t="105878" x="8693150" y="2381250"/>
          <p14:tracePt t="105894" x="8661400" y="2451100"/>
          <p14:tracePt t="105910" x="8661400" y="2482850"/>
          <p14:tracePt t="105927" x="8655050" y="2508250"/>
          <p14:tracePt t="105944" x="8655050" y="2520950"/>
          <p14:tracePt t="105960" x="8655050" y="2540000"/>
          <p14:tracePt t="105977" x="8655050" y="2559050"/>
          <p14:tracePt t="105994" x="8655050" y="2590800"/>
          <p14:tracePt t="106011" x="8686800" y="2622550"/>
          <p14:tracePt t="106027" x="8693150" y="2641600"/>
          <p14:tracePt t="106044" x="8699500" y="2647950"/>
          <p14:tracePt t="106060" x="8718550" y="2654300"/>
          <p14:tracePt t="106077" x="8724900" y="2667000"/>
          <p14:tracePt t="106094" x="8743950" y="2667000"/>
          <p14:tracePt t="106110" x="8775700" y="2673350"/>
          <p14:tracePt t="106127" x="8807450" y="2673350"/>
          <p14:tracePt t="106144" x="8826500" y="2673350"/>
          <p14:tracePt t="106161" x="8832850" y="2673350"/>
          <p14:tracePt t="106177" x="8845550" y="2673350"/>
          <p14:tracePt t="106194" x="8851900" y="2673350"/>
          <p14:tracePt t="106211" x="8870950" y="2667000"/>
          <p14:tracePt t="106227" x="8896350" y="2635250"/>
          <p14:tracePt t="106243" x="8928100" y="2603500"/>
          <p14:tracePt t="106260" x="8966200" y="2578100"/>
          <p14:tracePt t="106277" x="8972550" y="2571750"/>
          <p14:tracePt t="106294" x="8978900" y="2559050"/>
          <p14:tracePt t="106310" x="8978900" y="2546350"/>
          <p14:tracePt t="106343" x="8978900" y="2533650"/>
          <p14:tracePt t="106360" x="8978900" y="2527300"/>
          <p14:tracePt t="106377" x="8978900" y="2508250"/>
          <p14:tracePt t="106393" x="8978900" y="2482850"/>
          <p14:tracePt t="106411" x="8966200" y="2451100"/>
          <p14:tracePt t="106428" x="8959850" y="2438400"/>
          <p14:tracePt t="106443" x="8947150" y="2425700"/>
          <p14:tracePt t="106460" x="8940800" y="2425700"/>
          <p14:tracePt t="106477" x="8934450" y="2419350"/>
          <p14:tracePt t="106510" x="8921750" y="2406650"/>
          <p14:tracePt t="106527" x="8909050" y="2400300"/>
          <p14:tracePt t="106560" x="8902700" y="2393950"/>
          <p14:tracePt t="106597" x="8896350" y="2393950"/>
          <p14:tracePt t="106660" x="8890000" y="2393950"/>
          <p14:tracePt t="106668" x="8883650" y="2393950"/>
          <p14:tracePt t="106677" x="8877300" y="2393950"/>
          <p14:tracePt t="106693" x="8870950" y="2393950"/>
          <p14:tracePt t="106741" x="8864600" y="2393950"/>
          <p14:tracePt t="106771" x="8858250" y="2400300"/>
          <p14:tracePt t="106787" x="8858250" y="2406650"/>
          <p14:tracePt t="106797" x="8858250" y="2413000"/>
          <p14:tracePt t="106803" x="8851900" y="2425700"/>
          <p14:tracePt t="106829" x="8851900" y="2432050"/>
          <p14:tracePt t="106845" x="8851900" y="2438400"/>
          <p14:tracePt t="106883" x="8851900" y="2451100"/>
          <p14:tracePt t="106894" x="8851900" y="2457450"/>
          <p14:tracePt t="106910" x="8851900" y="2470150"/>
          <p14:tracePt t="106927" x="8851900" y="2482850"/>
          <p14:tracePt t="106943" x="8851900" y="2495550"/>
          <p14:tracePt t="106960" x="8851900" y="2501900"/>
          <p14:tracePt t="106993" x="8851900" y="2514600"/>
          <p14:tracePt t="107010" x="8851900" y="2520950"/>
          <p14:tracePt t="107027" x="8851900" y="2533650"/>
          <p14:tracePt t="107043" x="8851900" y="2540000"/>
          <p14:tracePt t="107060" x="8858250" y="2552700"/>
          <p14:tracePt t="107077" x="8864600" y="2552700"/>
          <p14:tracePt t="107093" x="8864600" y="2559050"/>
          <p14:tracePt t="107110" x="8870950" y="2565400"/>
          <p14:tracePt t="107143" x="8877300" y="2571750"/>
          <p14:tracePt t="107176" x="8883650" y="2571750"/>
          <p14:tracePt t="107193" x="8890000" y="2571750"/>
          <p14:tracePt t="107210" x="8896350" y="2571750"/>
          <p14:tracePt t="107227" x="8902700" y="2571750"/>
          <p14:tracePt t="107243" x="8921750" y="2559050"/>
          <p14:tracePt t="107260" x="8934450" y="2552700"/>
          <p14:tracePt t="107277" x="8940800" y="2540000"/>
          <p14:tracePt t="107293" x="8947150" y="2533650"/>
          <p14:tracePt t="107310" x="8953500" y="2520950"/>
          <p14:tracePt t="107327" x="8959850" y="2514600"/>
          <p14:tracePt t="107343" x="8959850" y="2508250"/>
          <p14:tracePt t="107360" x="8959850" y="2495550"/>
          <p14:tracePt t="107376" x="8959850" y="2489200"/>
          <p14:tracePt t="107393" x="8959850" y="2482850"/>
          <p14:tracePt t="107410" x="8959850" y="2476500"/>
          <p14:tracePt t="107443" x="8959850" y="2470150"/>
          <p14:tracePt t="107460" x="8959850" y="2463800"/>
          <p14:tracePt t="107476" x="8953500" y="2457450"/>
          <p14:tracePt t="107493" x="8947150" y="2451100"/>
          <p14:tracePt t="107510" x="8940800" y="2451100"/>
          <p14:tracePt t="107581" x="8934450" y="2444750"/>
          <p14:tracePt t="107627" x="8928100" y="2444750"/>
          <p14:tracePt t="107645" x="8921750" y="2438400"/>
          <p14:tracePt t="107661" x="8915400" y="2438400"/>
          <p14:tracePt t="107693" x="8909050" y="2438400"/>
          <p14:tracePt t="107710" x="8896350" y="2438400"/>
          <p14:tracePt t="107726" x="8890000" y="2438400"/>
          <p14:tracePt t="107743" x="8883650" y="2438400"/>
          <p14:tracePt t="107804" x="8877300" y="2438400"/>
          <p14:tracePt t="107813" x="8870950" y="2438400"/>
          <p14:tracePt t="107819" x="8858250" y="2438400"/>
          <p14:tracePt t="107835" x="8851900" y="2444750"/>
          <p14:tracePt t="107844" x="8851900" y="2451100"/>
          <p14:tracePt t="107860" x="8832850" y="2470150"/>
          <p14:tracePt t="107876" x="8832850" y="2476500"/>
          <p14:tracePt t="107893" x="8826500" y="2482850"/>
          <p14:tracePt t="107926" x="8826500" y="2495550"/>
          <p14:tracePt t="107943" x="8826500" y="2508250"/>
          <p14:tracePt t="107959" x="8826500" y="2520950"/>
          <p14:tracePt t="107976" x="8826500" y="2533650"/>
          <p14:tracePt t="108009" x="8826500" y="2540000"/>
          <p14:tracePt t="108027" x="8826500" y="2559050"/>
          <p14:tracePt t="108059" x="8832850" y="2565400"/>
          <p14:tracePt t="108076" x="8839200" y="2571750"/>
          <p14:tracePt t="108093" x="8839200" y="2578100"/>
          <p14:tracePt t="108131" x="8845550" y="2578100"/>
          <p14:tracePt t="108143" x="8851900" y="2578100"/>
          <p14:tracePt t="108160" x="8858250" y="2578100"/>
          <p14:tracePt t="108176" x="8870950" y="2578100"/>
          <p14:tracePt t="108193" x="8877300" y="2578100"/>
          <p14:tracePt t="108211" x="8890000" y="2578100"/>
          <p14:tracePt t="108226" x="8902700" y="2578100"/>
          <p14:tracePt t="108244" x="8909050" y="2571750"/>
          <p14:tracePt t="108259" x="8915400" y="2571750"/>
          <p14:tracePt t="108276" x="8921750" y="2565400"/>
          <p14:tracePt t="108293" x="8928100" y="2559050"/>
          <p14:tracePt t="108309" x="8934450" y="2552700"/>
          <p14:tracePt t="108326" x="8953500" y="2533650"/>
          <p14:tracePt t="108343" x="8953500" y="2527300"/>
          <p14:tracePt t="108376" x="8959850" y="2520950"/>
          <p14:tracePt t="108393" x="8966200" y="2508250"/>
          <p14:tracePt t="108410" x="8966200" y="2501900"/>
          <p14:tracePt t="108426" x="8972550" y="2482850"/>
          <p14:tracePt t="108443" x="8972550" y="2463800"/>
          <p14:tracePt t="108476" x="8972550" y="2457450"/>
          <p14:tracePt t="108539" x="8966200" y="2444750"/>
          <p14:tracePt t="108661" x="8959850" y="2444750"/>
          <p14:tracePt t="108691" x="8953500" y="2444750"/>
          <p14:tracePt t="108709" x="8947150" y="2444750"/>
          <p14:tracePt t="108715" x="8934450" y="2444750"/>
          <p14:tracePt t="108726" x="8928100" y="2444750"/>
          <p14:tracePt t="108742" x="8890000" y="2444750"/>
          <p14:tracePt t="108759" x="8801100" y="2438400"/>
          <p14:tracePt t="108776" x="8661400" y="2432050"/>
          <p14:tracePt t="108793" x="8509000" y="2432050"/>
          <p14:tracePt t="108809" x="8350250" y="2432050"/>
          <p14:tracePt t="108826" x="8147050" y="2432050"/>
          <p14:tracePt t="108843" x="7861300" y="2432050"/>
          <p14:tracePt t="108861" x="7575550" y="2432050"/>
          <p14:tracePt t="108876" x="7118350" y="2393950"/>
          <p14:tracePt t="108893" x="6623050" y="2393950"/>
          <p14:tracePt t="108909" x="6223000" y="2393950"/>
          <p14:tracePt t="108927" x="5892800" y="2393950"/>
          <p14:tracePt t="108943" x="5632450" y="2393950"/>
          <p14:tracePt t="108959" x="5391150" y="2393950"/>
          <p14:tracePt t="108976" x="5143500" y="2393950"/>
          <p14:tracePt t="108992" x="4851400" y="2393950"/>
          <p14:tracePt t="109009" x="4521200" y="2393950"/>
          <p14:tracePt t="109026" x="4330700" y="2393950"/>
          <p14:tracePt t="109043" x="4159250" y="2425700"/>
          <p14:tracePt t="109059" x="4121150" y="2425700"/>
          <p14:tracePt t="109076" x="4102100" y="2425700"/>
          <p14:tracePt t="109092" x="4083050" y="2425700"/>
          <p14:tracePt t="109109" x="4019550" y="2432050"/>
          <p14:tracePt t="109126" x="3905250" y="2451100"/>
          <p14:tracePt t="109142" x="3676650" y="2476500"/>
          <p14:tracePt t="109159" x="3378200" y="2520950"/>
          <p14:tracePt t="109175" x="2978150" y="2571750"/>
          <p14:tracePt t="109192" x="2533650" y="2628900"/>
          <p14:tracePt t="109210" x="2343150" y="2641600"/>
          <p14:tracePt t="109226" x="2222500" y="2647950"/>
          <p14:tracePt t="109227" x="2197100" y="2647950"/>
          <p14:tracePt t="109243" x="2133600" y="2660650"/>
          <p14:tracePt t="109260" x="2095500" y="2679700"/>
          <p14:tracePt t="109276" x="2012950" y="2705100"/>
          <p14:tracePt t="109292" x="1924050" y="2724150"/>
          <p14:tracePt t="109309" x="1841500" y="2768600"/>
          <p14:tracePt t="109326" x="1746250" y="2800350"/>
          <p14:tracePt t="109342" x="1708150" y="2806700"/>
          <p14:tracePt t="109359" x="1657350" y="2832100"/>
          <p14:tracePt t="109376" x="1619250" y="2851150"/>
          <p14:tracePt t="109393" x="1587500" y="2863850"/>
          <p14:tracePt t="109409" x="1562100" y="2889250"/>
          <p14:tracePt t="109411" x="1555750" y="2908300"/>
          <p14:tracePt t="109425" x="1549400" y="2927350"/>
          <p14:tracePt t="109443" x="1504950" y="2984500"/>
          <p14:tracePt t="109461" x="1479550" y="3022600"/>
          <p14:tracePt t="109475" x="1460500" y="3041650"/>
          <p14:tracePt t="109492" x="1409700" y="3098800"/>
          <p14:tracePt t="109509" x="1384300" y="3149600"/>
          <p14:tracePt t="109525" x="1358900" y="3200400"/>
          <p14:tracePt t="109542" x="1333500" y="3232150"/>
          <p14:tracePt t="109559" x="1327150" y="3263900"/>
          <p14:tracePt t="109575" x="1320800" y="3282950"/>
          <p14:tracePt t="109592" x="1314450" y="3308350"/>
          <p14:tracePt t="109609" x="1295400" y="3346450"/>
          <p14:tracePt t="109626" x="1282700" y="3403600"/>
          <p14:tracePt t="109628" x="1276350" y="3441700"/>
          <p14:tracePt t="109643" x="1263650" y="3486150"/>
          <p14:tracePt t="109659" x="1231900" y="3543300"/>
          <p14:tracePt t="109675" x="1212850" y="3600450"/>
          <p14:tracePt t="109692" x="1206500" y="3651250"/>
          <p14:tracePt t="109709" x="1206500" y="3733800"/>
          <p14:tracePt t="109725" x="1206500" y="3797300"/>
          <p14:tracePt t="109742" x="1206500" y="3860800"/>
          <p14:tracePt t="109759" x="1206500" y="3930650"/>
          <p14:tracePt t="109775" x="1206500" y="3956050"/>
          <p14:tracePt t="109792" x="1206500" y="3962400"/>
          <p14:tracePt t="109883" x="1212850" y="3962400"/>
          <p14:tracePt t="109893" x="1225550" y="3962400"/>
          <p14:tracePt t="109909" x="1282700" y="3943350"/>
          <p14:tracePt t="109925" x="1377950" y="3924300"/>
          <p14:tracePt t="109942" x="1428750" y="3917950"/>
          <p14:tracePt t="109959" x="1454150" y="3898900"/>
          <p14:tracePt t="110011" x="1460500" y="3898900"/>
          <p14:tracePt t="110020" x="1485900" y="3879850"/>
          <p14:tracePt t="110027" x="1504950" y="3867150"/>
          <p14:tracePt t="110042" x="1562100" y="3848100"/>
          <p14:tracePt t="110059" x="1701800" y="3778250"/>
          <p14:tracePt t="110075" x="1790700" y="3733800"/>
          <p14:tracePt t="110092" x="1797050" y="3727450"/>
          <p14:tracePt t="110355" x="1797050" y="3721100"/>
          <p14:tracePt t="110371" x="1797050" y="3714750"/>
          <p14:tracePt t="110381" x="1784350" y="3708400"/>
          <p14:tracePt t="110387" x="1778000" y="3702050"/>
          <p14:tracePt t="110404" x="1771650" y="3695700"/>
          <p14:tracePt t="110411" x="1771650" y="3689350"/>
          <p14:tracePt t="110425" x="1771650" y="3683000"/>
          <p14:tracePt t="110442" x="1771650" y="3676650"/>
          <p14:tracePt t="110459" x="1771650" y="3651250"/>
          <p14:tracePt t="110475" x="1771650" y="3632200"/>
          <p14:tracePt t="110491" x="1778000" y="3619500"/>
          <p14:tracePt t="110509" x="1778000" y="3606800"/>
          <p14:tracePt t="112126" x="1778000" y="3600450"/>
          <p14:tracePt t="112147" x="1809750" y="3600450"/>
          <p14:tracePt t="112157" x="1911350" y="3587750"/>
          <p14:tracePt t="112174" x="2184400" y="3562350"/>
          <p14:tracePt t="112191" x="2324100" y="3556000"/>
          <p14:tracePt t="112208" x="2368550" y="3549650"/>
          <p14:tracePt t="112224" x="2419350" y="3536950"/>
          <p14:tracePt t="112242" x="2552700" y="3524250"/>
          <p14:tracePt t="112257" x="2762250" y="3517900"/>
          <p14:tracePt t="112275" x="3111500" y="3517900"/>
          <p14:tracePt t="112291" x="3390900" y="3517900"/>
          <p14:tracePt t="112308" x="3638550" y="3517900"/>
          <p14:tracePt t="112324" x="3829050" y="3556000"/>
          <p14:tracePt t="112341" x="3886200" y="3581400"/>
          <p14:tracePt t="112357" x="3892550" y="3587750"/>
          <p14:tracePt t="112374" x="3892550" y="3594100"/>
          <p14:tracePt t="112391" x="3892550" y="3600450"/>
          <p14:tracePt t="112547" x="3892550" y="3606800"/>
          <p14:tracePt t="115270" x="3886200" y="3600450"/>
          <p14:tracePt t="115275" x="3886200" y="3594100"/>
          <p14:tracePt t="115286" x="3873500" y="3568700"/>
          <p14:tracePt t="115300" x="3860800" y="3543300"/>
          <p14:tracePt t="115308" x="3835400" y="3511550"/>
          <p14:tracePt t="115323" x="3778250" y="3422650"/>
          <p14:tracePt t="115339" x="3651250" y="3289300"/>
          <p14:tracePt t="115356" x="3397250" y="3086100"/>
          <p14:tracePt t="115373" x="3054350" y="2838450"/>
          <p14:tracePt t="115390" x="2743200" y="2628900"/>
          <p14:tracePt t="115406" x="2552700" y="2527300"/>
          <p14:tracePt t="115423" x="2419350" y="2432050"/>
          <p14:tracePt t="115439" x="2317750" y="2349500"/>
          <p14:tracePt t="115456" x="2228850" y="2279650"/>
          <p14:tracePt t="115473" x="2159000" y="2184400"/>
          <p14:tracePt t="115490" x="2133600" y="2139950"/>
          <p14:tracePt t="115506" x="2133600" y="2127250"/>
          <p14:tracePt t="115620" x="2133600" y="2152650"/>
          <p14:tracePt t="115627" x="2146300" y="2165350"/>
          <p14:tracePt t="115639" x="2159000" y="2178050"/>
          <p14:tracePt t="115656" x="2203450" y="2228850"/>
          <p14:tracePt t="115673" x="2247900" y="2260600"/>
          <p14:tracePt t="115689" x="2298700" y="2305050"/>
          <p14:tracePt t="115708" x="2393950" y="2425700"/>
          <p14:tracePt t="115724" x="2489200" y="2501900"/>
          <p14:tracePt t="115740" x="2540000" y="2546350"/>
          <p14:tracePt t="115756" x="2559050" y="2578100"/>
          <p14:tracePt t="115773" x="2578100" y="2603500"/>
          <p14:tracePt t="115790" x="2590800" y="2628900"/>
          <p14:tracePt t="115806" x="2609850" y="2660650"/>
          <p14:tracePt t="115822" x="2628900" y="2692400"/>
          <p14:tracePt t="115839" x="2628900" y="2705100"/>
          <p14:tracePt t="115856" x="2628900" y="2711450"/>
          <p14:tracePt t="115873" x="2616200" y="2711450"/>
          <p14:tracePt t="115890" x="2603500" y="2711450"/>
          <p14:tracePt t="115907" x="2463800" y="2711450"/>
          <p14:tracePt t="115923" x="2292350" y="2711450"/>
          <p14:tracePt t="115939" x="2095500" y="2717800"/>
          <p14:tracePt t="115956" x="1847850" y="2762250"/>
          <p14:tracePt t="115972" x="1619250" y="2832100"/>
          <p14:tracePt t="115989" x="1460500" y="2889250"/>
          <p14:tracePt t="116006" x="1327150" y="2946400"/>
          <p14:tracePt t="116023" x="1206500" y="3022600"/>
          <p14:tracePt t="116039" x="1079500" y="3124200"/>
          <p14:tracePt t="116056" x="984250" y="3225800"/>
          <p14:tracePt t="116072" x="920750" y="3346450"/>
          <p14:tracePt t="116089" x="882650" y="3429000"/>
          <p14:tracePt t="116106" x="831850" y="3524250"/>
          <p14:tracePt t="116123" x="787400" y="3733800"/>
          <p14:tracePt t="116139" x="787400" y="3848100"/>
          <p14:tracePt t="116156" x="787400" y="3930650"/>
          <p14:tracePt t="116173" x="787400" y="3968750"/>
          <p14:tracePt t="116189" x="793750" y="4019550"/>
          <p14:tracePt t="116206" x="806450" y="4057650"/>
          <p14:tracePt t="116223" x="825500" y="4108450"/>
          <p14:tracePt t="116239" x="863600" y="4184650"/>
          <p14:tracePt t="116256" x="895350" y="4248150"/>
          <p14:tracePt t="116273" x="914400" y="4279900"/>
          <p14:tracePt t="116289" x="927100" y="4298950"/>
          <p14:tracePt t="116306" x="946150" y="4324350"/>
          <p14:tracePt t="116323" x="984250" y="4387850"/>
          <p14:tracePt t="116339" x="1022350" y="4457700"/>
          <p14:tracePt t="116356" x="1054100" y="4514850"/>
          <p14:tracePt t="116372" x="1079500" y="4546600"/>
          <p14:tracePt t="116389" x="1079500" y="4559300"/>
          <p14:tracePt t="116422" x="1085850" y="4572000"/>
          <p14:tracePt t="116439" x="1111250" y="4597400"/>
          <p14:tracePt t="116456" x="1143000" y="4641850"/>
          <p14:tracePt t="116472" x="1181100" y="4699000"/>
          <p14:tracePt t="116489" x="1200150" y="4711700"/>
          <p14:tracePt t="116506" x="1200150" y="4718050"/>
          <p14:tracePt t="116523" x="1231900" y="4749800"/>
          <p14:tracePt t="116539" x="1276350" y="4787900"/>
          <p14:tracePt t="116556" x="1314450" y="4787900"/>
          <p14:tracePt t="116572" x="1339850" y="4794250"/>
          <p14:tracePt t="116589" x="1358900" y="4794250"/>
          <p14:tracePt t="116622" x="1365250" y="4794250"/>
          <p14:tracePt t="116707" x="1371600" y="4794250"/>
          <p14:tracePt t="116715" x="1377950" y="4794250"/>
          <p14:tracePt t="116725" x="1384300" y="4800600"/>
          <p14:tracePt t="116739" x="1403350" y="4819650"/>
          <p14:tracePt t="116755" x="1466850" y="4895850"/>
          <p14:tracePt t="116772" x="1504950" y="4946650"/>
          <p14:tracePt t="116789" x="1568450" y="4997450"/>
          <p14:tracePt t="116805" x="1651000" y="5060950"/>
          <p14:tracePt t="116822" x="1758950" y="5124450"/>
          <p14:tracePt t="116839" x="1892300" y="5194300"/>
          <p14:tracePt t="116855" x="1974850" y="5226050"/>
          <p14:tracePt t="116872" x="1987550" y="5226050"/>
          <p14:tracePt t="116933" x="1987550" y="5219700"/>
          <p14:tracePt t="116996" x="1981200" y="5219700"/>
          <p14:tracePt t="117059" x="1981200" y="5226050"/>
          <p14:tracePt t="117068" x="1974850" y="5226050"/>
          <p14:tracePt t="117212" x="1974850" y="5232400"/>
          <p14:tracePt t="117238" x="1981200" y="5232400"/>
          <p14:tracePt t="117255" x="2006600" y="5232400"/>
          <p14:tracePt t="117272" x="2095500" y="5232400"/>
          <p14:tracePt t="117288" x="2235200" y="5251450"/>
          <p14:tracePt t="117305" x="2393950" y="5264150"/>
          <p14:tracePt t="117322" x="2495550" y="5264150"/>
          <p14:tracePt t="117340" x="2559050" y="5264150"/>
          <p14:tracePt t="117355" x="2590800" y="5264150"/>
          <p14:tracePt t="117372" x="2616200" y="5264150"/>
          <p14:tracePt t="117389" x="2647950" y="5257800"/>
          <p14:tracePt t="117405" x="2705100" y="5257800"/>
          <p14:tracePt t="117422" x="2768600" y="5257800"/>
          <p14:tracePt t="117439" x="2838450" y="5257800"/>
          <p14:tracePt t="117455" x="2895600" y="5257800"/>
          <p14:tracePt t="117472" x="2946400" y="5257800"/>
          <p14:tracePt t="117488" x="2984500" y="5257800"/>
          <p14:tracePt t="117506" x="2990850" y="5257800"/>
          <p14:tracePt t="117574" x="2997200" y="5257800"/>
          <p14:tracePt t="117582" x="3003550" y="5257800"/>
          <p14:tracePt t="117588" x="3016250" y="5257800"/>
          <p14:tracePt t="117605" x="3041650" y="5257800"/>
          <p14:tracePt t="117622" x="3060700" y="5257800"/>
          <p14:tracePt t="117638" x="3067050" y="5257800"/>
          <p14:tracePt t="117655" x="3073400" y="5257800"/>
          <p14:tracePt t="117829" x="3079750" y="5257800"/>
          <p14:tracePt t="117835" x="3092450" y="5257800"/>
          <p14:tracePt t="117845" x="3111500" y="5257800"/>
          <p14:tracePt t="117855" x="3124200" y="5257800"/>
          <p14:tracePt t="117872" x="3194050" y="5251450"/>
          <p14:tracePt t="117888" x="3270250" y="5251450"/>
          <p14:tracePt t="117905" x="3359150" y="5251450"/>
          <p14:tracePt t="117922" x="3448050" y="5251450"/>
          <p14:tracePt t="117925" x="3486150" y="5251450"/>
          <p14:tracePt t="117939" x="3511550" y="5251450"/>
          <p14:tracePt t="117955" x="3517900" y="5257800"/>
          <p14:tracePt t="118349" x="3517900" y="5251450"/>
          <p14:tracePt t="118355" x="3511550" y="5245100"/>
          <p14:tracePt t="118365" x="3498850" y="5232400"/>
          <p14:tracePt t="118372" x="3479800" y="5200650"/>
          <p14:tracePt t="118388" x="3416300" y="5137150"/>
          <p14:tracePt t="118405" x="3346450" y="5073650"/>
          <p14:tracePt t="118421" x="3263900" y="5022850"/>
          <p14:tracePt t="118438" x="3175000" y="4984750"/>
          <p14:tracePt t="118455" x="3086100" y="4965700"/>
          <p14:tracePt t="118472" x="2997200" y="4953000"/>
          <p14:tracePt t="118488" x="2889250" y="4940300"/>
          <p14:tracePt t="118505" x="2749550" y="4933950"/>
          <p14:tracePt t="118524" x="2508250" y="4933950"/>
          <p14:tracePt t="118539" x="2381250" y="4946650"/>
          <p14:tracePt t="118556" x="2292350" y="4984750"/>
          <p14:tracePt t="118571" x="2209800" y="5029200"/>
          <p14:tracePt t="118588" x="2152650" y="5060950"/>
          <p14:tracePt t="118604" x="2114550" y="5073650"/>
          <p14:tracePt t="118621" x="2095500" y="5086350"/>
          <p14:tracePt t="118638" x="2089150" y="5092700"/>
          <p14:tracePt t="118655" x="2063750" y="5099050"/>
          <p14:tracePt t="118671" x="2051050" y="5105400"/>
          <p14:tracePt t="118688" x="2032000" y="5111750"/>
          <p14:tracePt t="118704" x="2025650" y="5118100"/>
          <p14:tracePt t="118748" x="2019300" y="5118100"/>
          <p14:tracePt t="118884" x="2006600" y="5130800"/>
          <p14:tracePt t="118892" x="2000250" y="5137150"/>
          <p14:tracePt t="118908" x="1993900" y="5143500"/>
          <p14:tracePt t="118921" x="1987550" y="5143500"/>
          <p14:tracePt t="118939" x="1981200" y="5149850"/>
          <p14:tracePt t="118957" x="1968500" y="5156200"/>
          <p14:tracePt t="118971" x="1962150" y="5168900"/>
          <p14:tracePt t="118988" x="1962150" y="5175250"/>
          <p14:tracePt t="119005" x="1962150" y="5187950"/>
          <p14:tracePt t="119022" x="1955800" y="5187950"/>
          <p14:tracePt t="119038" x="1955800" y="5194300"/>
          <p14:tracePt t="119461" x="1949450" y="5194300"/>
          <p14:tracePt t="120244" x="1943100" y="5194300"/>
          <p14:tracePt t="120259" x="1936750" y="5194300"/>
          <p14:tracePt t="120291" x="1930400" y="5194300"/>
          <p14:tracePt t="120308" x="1930400" y="5181600"/>
          <p14:tracePt t="120317" x="1930400" y="5168900"/>
          <p14:tracePt t="120323" x="1930400" y="5149850"/>
          <p14:tracePt t="120339" x="1962150" y="5124450"/>
          <p14:tracePt t="120354" x="2038350" y="5067300"/>
          <p14:tracePt t="120372" x="2463800" y="4933950"/>
          <p14:tracePt t="120387" x="2908300" y="4876800"/>
          <p14:tracePt t="120404" x="3308350" y="4826000"/>
          <p14:tracePt t="120421" x="3670300" y="4826000"/>
          <p14:tracePt t="120437" x="3886200" y="4826000"/>
          <p14:tracePt t="120454" x="3968750" y="4826000"/>
          <p14:tracePt t="120471" x="4000500" y="4845050"/>
          <p14:tracePt t="120487" x="4000500" y="4876800"/>
          <p14:tracePt t="120504" x="4006850" y="4902200"/>
          <p14:tracePt t="120521" x="4013200" y="4921250"/>
          <p14:tracePt t="120538" x="4032250" y="4946650"/>
          <p14:tracePt t="120554" x="4076700" y="4984750"/>
          <p14:tracePt t="120572" x="4089400" y="4997450"/>
          <p14:tracePt t="120667" x="4095750" y="4997450"/>
          <p14:tracePt t="120675" x="4102100" y="5003800"/>
          <p14:tracePt t="120699" x="4102100" y="5016500"/>
          <p14:tracePt t="120715" x="4108450" y="5022850"/>
          <p14:tracePt t="120740" x="4114800" y="5035550"/>
          <p14:tracePt t="120764" x="4121150" y="5041900"/>
          <p14:tracePt t="120779" x="4127500" y="5041900"/>
          <p14:tracePt t="120787" x="4133850" y="5041900"/>
          <p14:tracePt t="120804" x="4165600" y="5041900"/>
          <p14:tracePt t="120820" x="4191000" y="5029200"/>
          <p14:tracePt t="120837" x="4203700" y="5003800"/>
          <p14:tracePt t="120854" x="4210050" y="4972050"/>
          <p14:tracePt t="120870" x="4210050" y="4946650"/>
          <p14:tracePt t="120887" x="4191000" y="4921250"/>
          <p14:tracePt t="120904" x="4152900" y="4921250"/>
          <p14:tracePt t="120920" x="4108450" y="4921250"/>
          <p14:tracePt t="120937" x="4076700" y="4921250"/>
          <p14:tracePt t="120954" x="4006850" y="4972050"/>
          <p14:tracePt t="120958" x="3975100" y="5003800"/>
          <p14:tracePt t="120971" x="3949700" y="5048250"/>
          <p14:tracePt t="120987" x="3924300" y="5105400"/>
          <p14:tracePt t="121004" x="3917950" y="5124450"/>
          <p14:tracePt t="121021" x="3917950" y="5149850"/>
          <p14:tracePt t="121037" x="3937000" y="5200650"/>
          <p14:tracePt t="121054" x="3981450" y="5264150"/>
          <p14:tracePt t="121070" x="4013200" y="5302250"/>
          <p14:tracePt t="121087" x="4032250" y="5321300"/>
          <p14:tracePt t="121104" x="4057650" y="5327650"/>
          <p14:tracePt t="121120" x="4127500" y="5327650"/>
          <p14:tracePt t="121137" x="4191000" y="5289550"/>
          <p14:tracePt t="121154" x="4254500" y="5238750"/>
          <p14:tracePt t="121171" x="4311650" y="5175250"/>
          <p14:tracePt t="121187" x="4311650" y="5156200"/>
          <p14:tracePt t="121203" x="4311650" y="5111750"/>
          <p14:tracePt t="121220" x="4273550" y="5073650"/>
          <p14:tracePt t="121237" x="4203700" y="5041900"/>
          <p14:tracePt t="121254" x="4133850" y="5035550"/>
          <p14:tracePt t="121270" x="4083050" y="5035550"/>
          <p14:tracePt t="121287" x="4013200" y="5080000"/>
          <p14:tracePt t="121303" x="3968750" y="5156200"/>
          <p14:tracePt t="121320" x="3962400" y="5213350"/>
          <p14:tracePt t="121337" x="3962400" y="5219700"/>
          <p14:tracePt t="121353" x="3962400" y="5226050"/>
          <p14:tracePt t="121371" x="3987800" y="5238750"/>
          <p14:tracePt t="121387" x="4013200" y="5238750"/>
          <p14:tracePt t="121403" x="4146550" y="5238750"/>
          <p14:tracePt t="121420" x="4216400" y="5226050"/>
          <p14:tracePt t="121437" x="4254500" y="5207000"/>
          <p14:tracePt t="121453" x="4254500" y="5200650"/>
          <p14:tracePt t="121470" x="4254500" y="5181600"/>
          <p14:tracePt t="121487" x="4241800" y="5168900"/>
          <p14:tracePt t="121503" x="4216400" y="5168900"/>
          <p14:tracePt t="121520" x="4210050" y="5168900"/>
          <p14:tracePt t="121537" x="4197350" y="5168900"/>
          <p14:tracePt t="121554" x="4191000" y="5175250"/>
          <p14:tracePt t="121570" x="4184650" y="5175250"/>
          <p14:tracePt t="121587" x="4184650" y="5181600"/>
          <p14:tracePt t="123212" x="4191000" y="5181600"/>
          <p14:tracePt t="123244" x="4197350" y="5181600"/>
          <p14:tracePt t="123269" x="4210050" y="5181600"/>
          <p14:tracePt t="123275" x="4216400" y="5181600"/>
          <p14:tracePt t="123286" x="4235450" y="5187950"/>
          <p14:tracePt t="123303" x="4254500" y="5187950"/>
          <p14:tracePt t="123319" x="4292600" y="5187950"/>
          <p14:tracePt t="123336" x="4406900" y="5187950"/>
          <p14:tracePt t="123353" x="4578350" y="5187950"/>
          <p14:tracePt t="123369" x="4832350" y="5187950"/>
          <p14:tracePt t="123386" x="5232400" y="5187950"/>
          <p14:tracePt t="123402" x="5765800" y="5187950"/>
          <p14:tracePt t="123419" x="6565900" y="5156200"/>
          <p14:tracePt t="123436" x="7251700" y="4984750"/>
          <p14:tracePt t="123452" x="7823200" y="4787900"/>
          <p14:tracePt t="123469" x="8089900" y="4635500"/>
          <p14:tracePt t="123486" x="8223250" y="4533900"/>
          <p14:tracePt t="123503" x="8293100" y="4451350"/>
          <p14:tracePt t="123519" x="8324850" y="4406900"/>
          <p14:tracePt t="123536" x="8356600" y="4343400"/>
          <p14:tracePt t="123553" x="8394700" y="4267200"/>
          <p14:tracePt t="123569" x="8464550" y="4152900"/>
          <p14:tracePt t="123587" x="8629650" y="3917950"/>
          <p14:tracePt t="123603" x="8788400" y="3746500"/>
          <p14:tracePt t="123619" x="8997950" y="3594100"/>
          <p14:tracePt t="123635" x="9213850" y="3473450"/>
          <p14:tracePt t="123653" x="9296400" y="3403600"/>
          <p14:tracePt t="123669" x="9328150" y="3327400"/>
          <p14:tracePt t="123686" x="9328150" y="3289300"/>
          <p14:tracePt t="123702" x="9321800" y="3238500"/>
          <p14:tracePt t="123719" x="9315450" y="3213100"/>
          <p14:tracePt t="123735" x="9315450" y="3162300"/>
          <p14:tracePt t="123752" x="9315450" y="3092450"/>
          <p14:tracePt t="123769" x="9315450" y="3016250"/>
          <p14:tracePt t="123785" x="9328150" y="2921000"/>
          <p14:tracePt t="123802" x="9328150" y="2870200"/>
          <p14:tracePt t="123806" x="9328150" y="2844800"/>
          <p14:tracePt t="123819" x="9296400" y="2794000"/>
          <p14:tracePt t="123835" x="9264650" y="2781300"/>
          <p14:tracePt t="123852" x="9220200" y="2762250"/>
          <p14:tracePt t="123869" x="9137650" y="2743200"/>
          <p14:tracePt t="123886" x="9080500" y="2736850"/>
          <p14:tracePt t="123902" x="9023350" y="2730500"/>
          <p14:tracePt t="123919" x="8978900" y="2724150"/>
          <p14:tracePt t="123935" x="8947150" y="2717800"/>
          <p14:tracePt t="123952" x="8934450" y="2711450"/>
          <p14:tracePt t="123987" x="8928100" y="2711450"/>
          <p14:tracePt t="124003" x="8921750" y="2711450"/>
          <p14:tracePt t="124035" x="8921750" y="2698750"/>
          <p14:tracePt t="124052" x="8921750" y="2673350"/>
          <p14:tracePt t="124069" x="8940800" y="2647950"/>
          <p14:tracePt t="124086" x="8966200" y="2628900"/>
          <p14:tracePt t="124103" x="8966200" y="2622550"/>
          <p14:tracePt t="124119" x="8972550" y="2609850"/>
          <p14:tracePt t="124136" x="8978900" y="2609850"/>
          <p14:tracePt t="124169" x="8991600" y="2603500"/>
          <p14:tracePt t="124202" x="8997950" y="2603500"/>
          <p14:tracePt t="124219" x="9010650" y="2603500"/>
          <p14:tracePt t="124373" x="9017000" y="2603500"/>
          <p14:tracePt t="124387" x="9029700" y="2603500"/>
          <p14:tracePt t="124402" x="9036050" y="2603500"/>
          <p14:tracePt t="124419" x="9048750" y="2603500"/>
          <p14:tracePt t="124435" x="9055100" y="2603500"/>
          <p14:tracePt t="124909" x="9067800" y="2603500"/>
          <p14:tracePt t="125037" x="9048750" y="2603500"/>
          <p14:tracePt t="125043" x="9029700" y="2609850"/>
          <p14:tracePt t="125054" x="9029700" y="2616200"/>
          <p14:tracePt t="125068" x="9004300" y="2628900"/>
          <p14:tracePt t="125085" x="8991600" y="2635250"/>
          <p14:tracePt t="125173" x="8997950" y="2628900"/>
          <p14:tracePt t="125179" x="9004300" y="2622550"/>
          <p14:tracePt t="125205" x="9010650" y="2616200"/>
          <p14:tracePt t="126005" x="9017000" y="2616200"/>
          <p14:tracePt t="126011" x="9010650" y="2628900"/>
          <p14:tracePt t="126020" x="8985250" y="2660650"/>
          <p14:tracePt t="126035" x="8934450" y="2711450"/>
          <p14:tracePt t="126051" x="8858250" y="2813050"/>
          <p14:tracePt t="126069" x="8756650" y="2952750"/>
          <p14:tracePt t="126086" x="8642350" y="3092450"/>
          <p14:tracePt t="126101" x="8534400" y="3219450"/>
          <p14:tracePt t="126118" x="8413750" y="3340100"/>
          <p14:tracePt t="126135" x="8337550" y="3441700"/>
          <p14:tracePt t="126152" x="8223250" y="3562350"/>
          <p14:tracePt t="126168" x="8070850" y="3714750"/>
          <p14:tracePt t="126185" x="7893050" y="3892550"/>
          <p14:tracePt t="126201" x="7613650" y="4089400"/>
          <p14:tracePt t="126218" x="7404100" y="4241800"/>
          <p14:tracePt t="126235" x="7023100" y="4508500"/>
          <p14:tracePt t="126251" x="6800850" y="4641850"/>
          <p14:tracePt t="126268" x="6508750" y="4781550"/>
          <p14:tracePt t="126284" x="6146800" y="4940300"/>
          <p14:tracePt t="126301" x="5784850" y="5099050"/>
          <p14:tracePt t="126318" x="5524500" y="5175250"/>
          <p14:tracePt t="126334" x="5321300" y="5226050"/>
          <p14:tracePt t="126351" x="5149850" y="5238750"/>
          <p14:tracePt t="126368" x="4997450" y="5264150"/>
          <p14:tracePt t="126385" x="4845050" y="5295900"/>
          <p14:tracePt t="126401" x="4679950" y="5321300"/>
          <p14:tracePt t="126418" x="4489450" y="5346700"/>
          <p14:tracePt t="126420" x="4387850" y="5365750"/>
          <p14:tracePt t="126435" x="4216400" y="5416550"/>
          <p14:tracePt t="126451" x="4051300" y="5467350"/>
          <p14:tracePt t="126468" x="3930650" y="5486400"/>
          <p14:tracePt t="126484" x="3854450" y="5505450"/>
          <p14:tracePt t="126501" x="3803650" y="5511800"/>
          <p14:tracePt t="126518" x="3784600" y="5511800"/>
          <p14:tracePt t="126645" x="3778250" y="5511800"/>
          <p14:tracePt t="126683" x="3778250" y="5505450"/>
          <p14:tracePt t="126848" x="3778250" y="5499100"/>
          <p14:tracePt t="126854" x="3778250" y="5492750"/>
          <p14:tracePt t="126869" x="3784600" y="5473700"/>
          <p14:tracePt t="126885" x="3803650" y="5448300"/>
          <p14:tracePt t="126901" x="3848100" y="5429250"/>
          <p14:tracePt t="126918" x="3892550" y="5410200"/>
          <p14:tracePt t="126934" x="3943350" y="5391150"/>
          <p14:tracePt t="126951" x="4025900" y="5359400"/>
          <p14:tracePt t="126968" x="4159250" y="5321300"/>
          <p14:tracePt t="126985" x="4381500" y="5264150"/>
          <p14:tracePt t="127001" x="4768850" y="5111750"/>
          <p14:tracePt t="127017" x="5270500" y="4940300"/>
          <p14:tracePt t="127034" x="6165850" y="4578350"/>
          <p14:tracePt t="127051" x="6813550" y="4298950"/>
          <p14:tracePt t="127068" x="7512050" y="4038600"/>
          <p14:tracePt t="127084" x="8096250" y="3765550"/>
          <p14:tracePt t="127101" x="8496300" y="3568700"/>
          <p14:tracePt t="127118" x="8705850" y="3416300"/>
          <p14:tracePt t="127134" x="8782050" y="3321050"/>
          <p14:tracePt t="127151" x="8794750" y="3257550"/>
          <p14:tracePt t="127167" x="8794750" y="3238500"/>
          <p14:tracePt t="127184" x="8794750" y="3232150"/>
          <p14:tracePt t="127201" x="8794750" y="3213100"/>
          <p14:tracePt t="127217" x="8788400" y="3175000"/>
          <p14:tracePt t="127235" x="8769350" y="3117850"/>
          <p14:tracePt t="127251" x="8743950" y="3079750"/>
          <p14:tracePt t="127267" x="8680450" y="3016250"/>
          <p14:tracePt t="127284" x="8585200" y="2984500"/>
          <p14:tracePt t="127301" x="8464550" y="2984500"/>
          <p14:tracePt t="127318" x="8356600" y="2984500"/>
          <p14:tracePt t="127334" x="8255000" y="2984500"/>
          <p14:tracePt t="127351" x="8166100" y="3009900"/>
          <p14:tracePt t="127367" x="8083550" y="3041650"/>
          <p14:tracePt t="127384" x="8013700" y="3079750"/>
          <p14:tracePt t="127401" x="7905750" y="3130550"/>
          <p14:tracePt t="127417" x="7791450" y="3194050"/>
          <p14:tracePt t="127435" x="7600950" y="3276600"/>
          <p14:tracePt t="127451" x="7531100" y="3302000"/>
          <p14:tracePt t="127467" x="7378700" y="3333750"/>
          <p14:tracePt t="127484" x="7315200" y="3340100"/>
          <p14:tracePt t="127501" x="7308850" y="3340100"/>
          <p14:tracePt t="127517" x="7302500" y="3346450"/>
          <p14:tracePt t="127550" x="7270750" y="3359150"/>
          <p14:tracePt t="127567" x="7219950" y="3371850"/>
          <p14:tracePt t="127584" x="7118350" y="3403600"/>
          <p14:tracePt t="127600" x="7004050" y="3429000"/>
          <p14:tracePt t="127617" x="6953250" y="3460750"/>
          <p14:tracePt t="127636" x="6940550" y="3467100"/>
          <p14:tracePt t="127748" x="6934200" y="3473450"/>
          <p14:tracePt t="127814" x="6934200" y="3479800"/>
          <p14:tracePt t="127845" x="6934200" y="3486150"/>
          <p14:tracePt t="127869" x="6934200" y="3492500"/>
          <p14:tracePt t="127894" x="6940550" y="3492500"/>
          <p14:tracePt t="127911" x="6946900" y="3492500"/>
          <p14:tracePt t="127916" x="6953250" y="3492500"/>
          <p14:tracePt t="127934" x="6978650" y="3492500"/>
          <p14:tracePt t="127951" x="6997700" y="3486150"/>
          <p14:tracePt t="127957" x="7004050" y="3479800"/>
          <p14:tracePt t="127967" x="7023100" y="3473450"/>
          <p14:tracePt t="127984" x="7073900" y="3467100"/>
          <p14:tracePt t="128001" x="7112000" y="3467100"/>
          <p14:tracePt t="128017" x="7137400" y="3460750"/>
          <p14:tracePt t="128034" x="7143750" y="3454400"/>
          <p14:tracePt t="128051" x="7156450" y="3454400"/>
          <p14:tracePt t="128107" x="7156450" y="3448050"/>
          <p14:tracePt t="128140" x="7137400" y="3448050"/>
          <p14:tracePt t="128149" x="7131050" y="3454400"/>
          <p14:tracePt t="128155" x="7112000" y="3454400"/>
          <p14:tracePt t="128167" x="7092950" y="3454400"/>
          <p14:tracePt t="128184" x="7010400" y="3479800"/>
          <p14:tracePt t="128201" x="6959600" y="3498850"/>
          <p14:tracePt t="128217" x="6953250" y="3505200"/>
          <p14:tracePt t="128292" x="6972300" y="3505200"/>
          <p14:tracePt t="128300" x="6991350" y="3505200"/>
          <p14:tracePt t="128319" x="7054850" y="3498850"/>
          <p14:tracePt t="128334" x="7080250" y="3492500"/>
          <p14:tracePt t="128350" x="7092950" y="3492500"/>
          <p14:tracePt t="128443" x="7080250" y="3492500"/>
          <p14:tracePt t="128452" x="7073900" y="3492500"/>
          <p14:tracePt t="128459" x="7061200" y="3498850"/>
          <p14:tracePt t="128532" x="7080250" y="3498850"/>
          <p14:tracePt t="128550" x="7175500" y="3498850"/>
          <p14:tracePt t="128567" x="7289800" y="3492500"/>
          <p14:tracePt t="128584" x="7321550" y="3479800"/>
          <p14:tracePt t="128635" x="7315200" y="3479800"/>
          <p14:tracePt t="128645" x="7308850" y="3479800"/>
          <p14:tracePt t="128652" x="7289800" y="3492500"/>
          <p14:tracePt t="128667" x="7264400" y="3498850"/>
          <p14:tracePt t="128684" x="7239000" y="3505200"/>
          <p14:tracePt t="128700" x="7207250" y="3517900"/>
          <p14:tracePt t="128717" x="7188200" y="3517900"/>
          <p14:tracePt t="128734" x="7175500" y="3517900"/>
          <p14:tracePt t="128767" x="7169150" y="3517900"/>
          <p14:tracePt t="128783" x="7169150" y="3511550"/>
          <p14:tracePt t="128900" x="7162800" y="3511550"/>
          <p14:tracePt t="128910" x="7156450" y="3511550"/>
          <p14:tracePt t="128926" x="7150100" y="3511550"/>
          <p14:tracePt t="128934" x="7137400" y="3511550"/>
          <p14:tracePt t="128957" x="7124700" y="3511550"/>
          <p14:tracePt t="128967" x="7118350" y="3511550"/>
          <p14:tracePt t="128984" x="7112000" y="3511550"/>
          <p14:tracePt t="129000" x="7092950" y="3511550"/>
          <p14:tracePt t="129017" x="7080250" y="3511550"/>
          <p14:tracePt t="129033" x="7067550" y="3511550"/>
          <p14:tracePt t="129050" x="7061200" y="3511550"/>
          <p14:tracePt t="130141" x="7061200" y="3517900"/>
          <p14:tracePt t="130222" x="7061200" y="3524250"/>
          <p14:tracePt t="130245" x="7061200" y="3530600"/>
          <p14:tracePt t="130260" x="7073900" y="3543300"/>
          <p14:tracePt t="130291" x="7073900" y="3549650"/>
          <p14:tracePt t="130307" x="7073900" y="3556000"/>
          <p14:tracePt t="130340" x="7073900" y="3568700"/>
          <p14:tracePt t="130349" x="7073900" y="3575050"/>
          <p14:tracePt t="130366" x="7073900" y="3587750"/>
          <p14:tracePt t="130383" x="7073900" y="3600450"/>
          <p14:tracePt t="130399" x="7073900" y="3632200"/>
          <p14:tracePt t="130416" x="7073900" y="3651250"/>
          <p14:tracePt t="130433" x="7073900" y="3657600"/>
          <p14:tracePt t="130449" x="7073900" y="3670300"/>
          <p14:tracePt t="130466" x="7073900" y="3676650"/>
          <p14:tracePt t="130482" x="7073900" y="3683000"/>
          <p14:tracePt t="130499" x="7073900" y="3708400"/>
          <p14:tracePt t="130516" x="7073900" y="3740150"/>
          <p14:tracePt t="130533" x="7073900" y="3765550"/>
          <p14:tracePt t="130549" x="7073900" y="3784600"/>
          <p14:tracePt t="130566" x="7073900" y="3797300"/>
          <p14:tracePt t="130583" x="7073900" y="3803650"/>
          <p14:tracePt t="130599" x="7080250" y="3816350"/>
          <p14:tracePt t="130632" x="7080250" y="3829050"/>
          <p14:tracePt t="130649" x="7080250" y="3841750"/>
          <p14:tracePt t="130666" x="7080250" y="3867150"/>
          <p14:tracePt t="130668" x="7080250" y="3879850"/>
          <p14:tracePt t="130683" x="7080250" y="3892550"/>
          <p14:tracePt t="130699" x="7080250" y="3905250"/>
          <p14:tracePt t="130716" x="7080250" y="3917950"/>
          <p14:tracePt t="130732" x="7080250" y="3924300"/>
          <p14:tracePt t="130749" x="7080250" y="3930650"/>
          <p14:tracePt t="130766" x="7080250" y="3937000"/>
          <p14:tracePt t="130853" x="7080250" y="3917950"/>
          <p14:tracePt t="130861" x="7105650" y="3886200"/>
          <p14:tracePt t="130867" x="7137400" y="3848100"/>
          <p14:tracePt t="130883" x="7181850" y="3810000"/>
          <p14:tracePt t="130899" x="7429500" y="3651250"/>
          <p14:tracePt t="130916" x="7639050" y="3536950"/>
          <p14:tracePt t="130933" x="7943850" y="3422650"/>
          <p14:tracePt t="130949" x="8369300" y="3238500"/>
          <p14:tracePt t="130966" x="8731250" y="3067050"/>
          <p14:tracePt t="130982" x="8972550" y="2927350"/>
          <p14:tracePt t="130999" x="9194800" y="2794000"/>
          <p14:tracePt t="131016" x="9290050" y="2717800"/>
          <p14:tracePt t="131032" x="9334500" y="2673350"/>
          <p14:tracePt t="131049" x="9340850" y="2647950"/>
          <p14:tracePt t="131066" x="9340850" y="2641600"/>
          <p14:tracePt t="131069" x="9340850" y="2635250"/>
          <p14:tracePt t="131084" x="9340850" y="2628900"/>
          <p14:tracePt t="131099" x="9353550" y="2597150"/>
          <p14:tracePt t="131116" x="9378950" y="2565400"/>
          <p14:tracePt t="131132" x="9404350" y="2533650"/>
          <p14:tracePt t="131149" x="9417050" y="2527300"/>
          <p14:tracePt t="131166" x="9417050" y="2520950"/>
          <p14:tracePt t="131275" x="9417050" y="2514600"/>
          <p14:tracePt t="131355" x="9417050" y="2520950"/>
          <p14:tracePt t="131363" x="9417050" y="2527300"/>
          <p14:tracePt t="131371" x="9417050" y="2533650"/>
          <p14:tracePt t="131382" x="9417050" y="2540000"/>
          <p14:tracePt t="131421" x="9417050" y="2552700"/>
          <p14:tracePt t="131628" x="9423400" y="2552700"/>
          <p14:tracePt t="131645" x="9423400" y="2540000"/>
          <p14:tracePt t="131723" x="9423400" y="2533650"/>
          <p14:tracePt t="131740" x="9423400" y="2527300"/>
          <p14:tracePt t="131748" x="9423400" y="2520950"/>
          <p14:tracePt t="131765" x="9423400" y="2501900"/>
          <p14:tracePt t="131782" x="9417050" y="2495550"/>
          <p14:tracePt t="131799" x="9417050" y="2489200"/>
          <p14:tracePt t="131815" x="9410700" y="2470150"/>
          <p14:tracePt t="131849" x="9410700" y="2451100"/>
          <p14:tracePt t="131865" x="9410700" y="2425700"/>
          <p14:tracePt t="131882" x="9410700" y="2381250"/>
          <p14:tracePt t="131898" x="9391650" y="2324100"/>
          <p14:tracePt t="131915" x="9391650" y="2311400"/>
          <p14:tracePt t="132043" x="9391650" y="2324100"/>
          <p14:tracePt t="132052" x="9391650" y="2330450"/>
          <p14:tracePt t="132060" x="9391650" y="2343150"/>
          <p14:tracePt t="132068" x="9391650" y="2355850"/>
          <p14:tracePt t="132082" x="9398000" y="2368550"/>
          <p14:tracePt t="132099" x="9398000" y="2393950"/>
          <p14:tracePt t="132115" x="9398000" y="2438400"/>
          <p14:tracePt t="132132" x="9398000" y="2457450"/>
          <p14:tracePt t="132149" x="9398000" y="2482850"/>
          <p14:tracePt t="132165" x="9398000" y="2501900"/>
          <p14:tracePt t="132182" x="9398000" y="2514600"/>
          <p14:tracePt t="132198" x="9398000" y="2520950"/>
          <p14:tracePt t="132215" x="9398000" y="2527300"/>
          <p14:tracePt t="132232" x="9398000" y="2540000"/>
          <p14:tracePt t="132249" x="9398000" y="2552700"/>
          <p14:tracePt t="132265" x="9398000" y="2559050"/>
          <p14:tracePt t="132325" x="9404350" y="2559050"/>
          <p14:tracePt t="132483" x="9404350" y="2565400"/>
          <p14:tracePt t="132507" x="9410700" y="2571750"/>
          <p14:tracePt t="132515" x="9417050" y="2578100"/>
          <p14:tracePt t="132540" x="9417050" y="2584450"/>
          <p14:tracePt t="132555" x="9417050" y="2590800"/>
          <p14:tracePt t="132571" x="9417050" y="2603500"/>
          <p14:tracePt t="132597" x="9417050" y="2616200"/>
          <p14:tracePt t="132779" x="9423400" y="2616200"/>
          <p14:tracePt t="132814" x="9429750" y="2616200"/>
          <p14:tracePt t="132853" x="9436100" y="2616200"/>
          <p14:tracePt t="132861" x="9442450" y="2609850"/>
          <p14:tracePt t="132867" x="9448800" y="2609850"/>
          <p14:tracePt t="132884" x="9455150" y="2609850"/>
          <p14:tracePt t="132898" x="9461500" y="2603500"/>
          <p14:tracePt t="132931" x="9467850" y="2603500"/>
          <p14:tracePt t="132948" x="9480550" y="2590800"/>
          <p14:tracePt t="132965" x="9486900" y="2590800"/>
          <p14:tracePt t="132982" x="9493250" y="2584450"/>
          <p14:tracePt t="133195" x="9505950" y="2578100"/>
          <p14:tracePt t="133205" x="9531350" y="2571750"/>
          <p14:tracePt t="133211" x="9556750" y="2571750"/>
          <p14:tracePt t="133220" x="9582150" y="2571750"/>
          <p14:tracePt t="133231" x="9607550" y="2571750"/>
          <p14:tracePt t="133248" x="9664700" y="2559050"/>
          <p14:tracePt t="133265" x="9696450" y="2559050"/>
          <p14:tracePt t="133281" x="9728200" y="2559050"/>
          <p14:tracePt t="133334" x="9734550" y="2559050"/>
          <p14:tracePt t="133340" x="9747250" y="2559050"/>
          <p14:tracePt t="133351" x="9766300" y="2559050"/>
          <p14:tracePt t="133365" x="9810750" y="2559050"/>
          <p14:tracePt t="133381" x="9861550" y="2559050"/>
          <p14:tracePt t="133398" x="9912350" y="2552700"/>
          <p14:tracePt t="133415" x="9950450" y="2552700"/>
          <p14:tracePt t="133431" x="10013950" y="2552700"/>
          <p14:tracePt t="133448" x="10077450" y="2552700"/>
          <p14:tracePt t="133465" x="10179050" y="2552700"/>
          <p14:tracePt t="133482" x="10242550" y="2552700"/>
          <p14:tracePt t="133498" x="10287000" y="2546350"/>
          <p14:tracePt t="133515" x="10299700" y="2540000"/>
          <p14:tracePt t="133531" x="10325100" y="2540000"/>
          <p14:tracePt t="133548" x="10401300" y="2552700"/>
          <p14:tracePt t="133565" x="10515600" y="2559050"/>
          <p14:tracePt t="133581" x="10687050" y="2559050"/>
          <p14:tracePt t="133598" x="10820400" y="2559050"/>
          <p14:tracePt t="133615" x="10877550" y="2559050"/>
          <p14:tracePt t="133684" x="10864850" y="2559050"/>
          <p14:tracePt t="133691" x="10845800" y="2559050"/>
          <p14:tracePt t="133699" x="10814050" y="2559050"/>
          <p14:tracePt t="133716" x="10706100" y="2559050"/>
          <p14:tracePt t="133731" x="10553700" y="2559050"/>
          <p14:tracePt t="133748" x="10356850" y="2559050"/>
          <p14:tracePt t="133764" x="10191750" y="2559050"/>
          <p14:tracePt t="133781" x="10071100" y="2584450"/>
          <p14:tracePt t="133798" x="9982200" y="2597150"/>
          <p14:tracePt t="133814" x="9931400" y="2603500"/>
          <p14:tracePt t="133831" x="9899650" y="2603500"/>
          <p14:tracePt t="133848" x="9855200" y="2603500"/>
          <p14:tracePt t="133864" x="9798050" y="2616200"/>
          <p14:tracePt t="133881" x="9709150" y="2628900"/>
          <p14:tracePt t="133898" x="9620250" y="2647950"/>
          <p14:tracePt t="133917" x="9569450" y="2654300"/>
          <p14:tracePt t="133931" x="9563100" y="2654300"/>
          <p14:tracePt t="134069" x="9556750" y="2654300"/>
          <p14:tracePt t="134275" x="9550400" y="2654300"/>
          <p14:tracePt t="134284" x="9525000" y="2654300"/>
          <p14:tracePt t="134297" x="9455150" y="2654300"/>
          <p14:tracePt t="134315" x="8756650" y="2654300"/>
          <p14:tracePt t="134331" x="8382000" y="2654300"/>
          <p14:tracePt t="134349" x="6908800" y="2654300"/>
          <p14:tracePt t="134364" x="5975350" y="2705100"/>
          <p14:tracePt t="134381" x="5181600" y="2806700"/>
          <p14:tracePt t="134398" x="4584700" y="2895600"/>
          <p14:tracePt t="134414" x="4260850" y="2914650"/>
          <p14:tracePt t="134431" x="4102100" y="2914650"/>
          <p14:tracePt t="134448" x="4025900" y="2914650"/>
          <p14:tracePt t="134464" x="4000500" y="2914650"/>
          <p14:tracePt t="134481" x="3994150" y="2914650"/>
          <p14:tracePt t="134517" x="3987800" y="2914650"/>
          <p14:tracePt t="134531" x="3968750" y="2914650"/>
          <p14:tracePt t="134547" x="3886200" y="2895600"/>
          <p14:tracePt t="134564" x="3765550" y="2870200"/>
          <p14:tracePt t="134581" x="3613150" y="2863850"/>
          <p14:tracePt t="134597" x="3441700" y="2863850"/>
          <p14:tracePt t="134614" x="3251200" y="2863850"/>
          <p14:tracePt t="134631" x="3073400" y="2844800"/>
          <p14:tracePt t="134648" x="2844800" y="2813050"/>
          <p14:tracePt t="134664" x="2552700" y="2774950"/>
          <p14:tracePt t="134681" x="2209800" y="2749550"/>
          <p14:tracePt t="134697" x="2032000" y="2749550"/>
          <p14:tracePt t="134714" x="1847850" y="2749550"/>
          <p14:tracePt t="134731" x="1701800" y="2743200"/>
          <p14:tracePt t="134747" x="1555750" y="2717800"/>
          <p14:tracePt t="134764" x="1498600" y="2711450"/>
          <p14:tracePt t="134781" x="1416050" y="2705100"/>
          <p14:tracePt t="134797" x="1358900" y="2705100"/>
          <p14:tracePt t="134814" x="1333500" y="2705100"/>
          <p14:tracePt t="134831" x="1308100" y="2705100"/>
          <p14:tracePt t="134847" x="1282700" y="2711450"/>
          <p14:tracePt t="134864" x="1263650" y="2711450"/>
          <p14:tracePt t="134880" x="1244600" y="2717800"/>
          <p14:tracePt t="134897" x="1212850" y="2724150"/>
          <p14:tracePt t="134914" x="1193800" y="2730500"/>
          <p14:tracePt t="134930" x="1193800" y="2736850"/>
          <p14:tracePt t="134947" x="1187450" y="2743200"/>
          <p14:tracePt t="134964" x="1181100" y="2755900"/>
          <p14:tracePt t="135006" x="1174750" y="2762250"/>
          <p14:tracePt t="135019" x="1168400" y="2768600"/>
          <p14:tracePt t="135031" x="1168400" y="2774950"/>
          <p14:tracePt t="135047" x="1155700" y="2781300"/>
          <p14:tracePt t="135064" x="1149350" y="2794000"/>
          <p14:tracePt t="135081" x="1117600" y="2813050"/>
          <p14:tracePt t="135097" x="1104900" y="2825750"/>
          <p14:tracePt t="135114" x="1079500" y="2857500"/>
          <p14:tracePt t="135118" x="1073150" y="2863850"/>
          <p14:tracePt t="135131" x="1066800" y="2882900"/>
          <p14:tracePt t="135148" x="1054100" y="2895600"/>
          <p14:tracePt t="135164" x="1047750" y="2901950"/>
          <p14:tracePt t="135213" x="1047750" y="2914650"/>
          <p14:tracePt t="135238" x="1047750" y="2921000"/>
          <p14:tracePt t="135243" x="1047750" y="2933700"/>
          <p14:tracePt t="135259" x="1047750" y="2940050"/>
          <p14:tracePt t="135268" x="1047750" y="2959100"/>
          <p14:tracePt t="135283" x="1047750" y="2971800"/>
          <p14:tracePt t="135297" x="1054100" y="2978150"/>
          <p14:tracePt t="135314" x="1060450" y="3003550"/>
          <p14:tracePt t="135411" x="1066800" y="3003550"/>
          <p14:tracePt t="135429" x="1073150" y="3003550"/>
          <p14:tracePt t="135467" x="1079500" y="3003550"/>
          <p14:tracePt t="135483" x="1085850" y="3003550"/>
          <p14:tracePt t="135491" x="1092200" y="3003550"/>
          <p14:tracePt t="135500" x="1092200" y="3009900"/>
          <p14:tracePt t="135514" x="1098550" y="3009900"/>
          <p14:tracePt t="135531" x="1104900" y="3009900"/>
          <p14:tracePt t="135547" x="1117600" y="3009900"/>
          <p14:tracePt t="135564" x="1130300" y="3009900"/>
          <p14:tracePt t="135580" x="1149350" y="3009900"/>
          <p14:tracePt t="135597" x="1206500" y="3016250"/>
          <p14:tracePt t="135614" x="1276350" y="3022600"/>
          <p14:tracePt t="135630" x="1301750" y="3022600"/>
          <p14:tracePt t="135647" x="1308100" y="3022600"/>
          <p14:tracePt t="135691" x="1314450" y="3022600"/>
          <p14:tracePt t="135699" x="1320800" y="3022600"/>
          <p14:tracePt t="135714" x="1327150" y="3022600"/>
          <p14:tracePt t="135731" x="1339850" y="3022600"/>
          <p14:tracePt t="135819" x="1346200" y="3022600"/>
          <p14:tracePt t="135877" x="1352550" y="3022600"/>
          <p14:tracePt t="136197" x="1352550" y="3028950"/>
          <p14:tracePt t="136260" x="1358900" y="3028950"/>
          <p14:tracePt t="136277" x="1358900" y="3035300"/>
          <p14:tracePt t="136350" x="1365250" y="3035300"/>
          <p14:tracePt t="136765" x="1371600" y="3035300"/>
          <p14:tracePt t="136773" x="1416050" y="3035300"/>
          <p14:tracePt t="136783" x="1479550" y="3035300"/>
          <p14:tracePt t="136797" x="1644650" y="3035300"/>
          <p14:tracePt t="136813" x="1809750" y="3035300"/>
          <p14:tracePt t="136830" x="2019300" y="3073400"/>
          <p14:tracePt t="136847" x="2139950" y="3086100"/>
          <p14:tracePt t="136863" x="2197100" y="3092450"/>
          <p14:tracePt t="136880" x="2203450" y="3092450"/>
          <p14:tracePt t="136941" x="2209800" y="3092450"/>
          <p14:tracePt t="136948" x="2222500" y="3092450"/>
          <p14:tracePt t="136956" x="2235200" y="3092450"/>
          <p14:tracePt t="136964" x="2247900" y="3092450"/>
          <p14:tracePt t="136980" x="2273300" y="3092450"/>
          <p14:tracePt t="136997" x="2311400" y="3092450"/>
          <p14:tracePt t="137014" x="2355850" y="3092450"/>
          <p14:tracePt t="137030" x="2413000" y="3092450"/>
          <p14:tracePt t="137047" x="2470150" y="3092450"/>
          <p14:tracePt t="137063" x="2571750" y="3092450"/>
          <p14:tracePt t="137081" x="2667000" y="3086100"/>
          <p14:tracePt t="137096" x="2787650" y="3067050"/>
          <p14:tracePt t="137115" x="2901950" y="3054350"/>
          <p14:tracePt t="137130" x="2965450" y="3048000"/>
          <p14:tracePt t="137147" x="3041650" y="3035300"/>
          <p14:tracePt t="137163" x="3073400" y="3035300"/>
          <p14:tracePt t="137180" x="3105150" y="3035300"/>
          <p14:tracePt t="137196" x="3143250" y="3035300"/>
          <p14:tracePt t="137213" x="3206750" y="3035300"/>
          <p14:tracePt t="137230" x="3321050" y="3035300"/>
          <p14:tracePt t="137246" x="3454400" y="3035300"/>
          <p14:tracePt t="137263" x="3581400" y="3035300"/>
          <p14:tracePt t="137279" x="3683000" y="3035300"/>
          <p14:tracePt t="137296" x="3708400" y="3035300"/>
          <p14:tracePt t="137330" x="3708400" y="3041650"/>
          <p14:tracePt t="137347" x="3695700" y="3054350"/>
          <p14:tracePt t="137363" x="3613150" y="3054350"/>
          <p14:tracePt t="137380" x="3486150" y="3054350"/>
          <p14:tracePt t="137396" x="3270250" y="3054350"/>
          <p14:tracePt t="137413" x="2895600" y="3054350"/>
          <p14:tracePt t="137429" x="2546350" y="3054350"/>
          <p14:tracePt t="137446" x="2298700" y="3092450"/>
          <p14:tracePt t="137463" x="2108200" y="3130550"/>
          <p14:tracePt t="137480" x="1987550" y="3175000"/>
          <p14:tracePt t="137496" x="1892300" y="3213100"/>
          <p14:tracePt t="137513" x="1822450" y="3244850"/>
          <p14:tracePt t="137530" x="1733550" y="3276600"/>
          <p14:tracePt t="137546" x="1651000" y="3321050"/>
          <p14:tracePt t="137548" x="1631950" y="3327400"/>
          <p14:tracePt t="137563" x="1536700" y="3378200"/>
          <p14:tracePt t="137579" x="1466850" y="3416300"/>
          <p14:tracePt t="137596" x="1365250" y="3460750"/>
          <p14:tracePt t="137613" x="1250950" y="3492500"/>
          <p14:tracePt t="137630" x="1174750" y="3536950"/>
          <p14:tracePt t="137646" x="1162050" y="3549650"/>
          <p14:tracePt t="137663" x="1155700" y="3556000"/>
          <p14:tracePt t="137679" x="1155700" y="3562350"/>
          <p14:tracePt t="137696" x="1168400" y="3562350"/>
          <p14:tracePt t="137713" x="1174750" y="3562350"/>
          <p14:tracePt t="137747" x="1187450" y="3562350"/>
          <p14:tracePt t="137763" x="1250950" y="3587750"/>
          <p14:tracePt t="137779" x="1333500" y="3594100"/>
          <p14:tracePt t="137796" x="1397000" y="3594100"/>
          <p14:tracePt t="137813" x="1409700" y="3594100"/>
          <p14:tracePt t="137829" x="1416050" y="3594100"/>
          <p14:tracePt t="137863" x="1422400" y="3594100"/>
          <p14:tracePt t="137881" x="1441450" y="3594100"/>
          <p14:tracePt t="137896" x="1473200" y="3594100"/>
          <p14:tracePt t="137913" x="1498600" y="3594100"/>
          <p14:tracePt t="137929" x="1511300" y="3594100"/>
          <p14:tracePt t="137946" x="1524000" y="3594100"/>
          <p14:tracePt t="137963" x="1574800" y="3594100"/>
          <p14:tracePt t="137979" x="1651000" y="3600450"/>
          <p14:tracePt t="137996" x="1701800" y="3600450"/>
          <p14:tracePt t="138013" x="1727200" y="3600450"/>
          <p14:tracePt t="138100" x="1733550" y="3600450"/>
          <p14:tracePt t="138189" x="1739900" y="3600450"/>
          <p14:tracePt t="138196" x="1752600" y="3600450"/>
          <p14:tracePt t="138213" x="1765300" y="3600450"/>
          <p14:tracePt t="138229" x="1784350" y="3587750"/>
          <p14:tracePt t="138246" x="1803400" y="3587750"/>
          <p14:tracePt t="138262" x="1816100" y="3568700"/>
          <p14:tracePt t="138279" x="1835150" y="3562350"/>
          <p14:tracePt t="138296" x="1860550" y="3536950"/>
          <p14:tracePt t="138312" x="1873250" y="3530600"/>
          <p14:tracePt t="138329" x="1879600" y="3517900"/>
          <p14:tracePt t="138346" x="1879600" y="3505200"/>
          <p14:tracePt t="138363" x="1885950" y="3486150"/>
          <p14:tracePt t="138365" x="1885950" y="3467100"/>
          <p14:tracePt t="138379" x="1885950" y="3454400"/>
          <p14:tracePt t="138396" x="1879600" y="3441700"/>
          <p14:tracePt t="138412" x="1847850" y="3441700"/>
          <p14:tracePt t="138429" x="1822450" y="3441700"/>
          <p14:tracePt t="138446" x="1790700" y="3441700"/>
          <p14:tracePt t="138463" x="1765300" y="3441700"/>
          <p14:tracePt t="138479" x="1739900" y="3467100"/>
          <p14:tracePt t="138496" x="1733550" y="3492500"/>
          <p14:tracePt t="138512" x="1727200" y="3517900"/>
          <p14:tracePt t="138529" x="1727200" y="3530600"/>
          <p14:tracePt t="138546" x="1727200" y="3536950"/>
          <p14:tracePt t="138563" x="1828800" y="3536950"/>
          <p14:tracePt t="138579" x="1854200" y="3536950"/>
          <p14:tracePt t="138596" x="1955800" y="3524250"/>
          <p14:tracePt t="138612" x="2000250" y="3498850"/>
          <p14:tracePt t="138629" x="2012950" y="3492500"/>
          <p14:tracePt t="138647" x="2012950" y="3486150"/>
          <p14:tracePt t="138662" x="2012950" y="3473450"/>
          <p14:tracePt t="138679" x="1993900" y="3460750"/>
          <p14:tracePt t="138696" x="1968500" y="3460750"/>
          <p14:tracePt t="138715" x="1936750" y="3454400"/>
          <p14:tracePt t="138729" x="1917700" y="3454400"/>
          <p14:tracePt t="138746" x="1898650" y="3467100"/>
          <p14:tracePt t="138762" x="1885950" y="3498850"/>
          <p14:tracePt t="138796" x="1892300" y="3505200"/>
          <p14:tracePt t="138812" x="1905000" y="3505200"/>
          <p14:tracePt t="138829" x="1917700" y="3505200"/>
          <p14:tracePt t="138846" x="1924050" y="3505200"/>
          <p14:tracePt t="138980" x="1930400" y="3505200"/>
          <p14:tracePt t="139885" x="1930400" y="3511550"/>
          <p14:tracePt t="139899" x="1936750" y="3517900"/>
          <p14:tracePt t="139909" x="1949450" y="3517900"/>
          <p14:tracePt t="139917" x="1955800" y="3524250"/>
          <p14:tracePt t="139928" x="1968500" y="3524250"/>
          <p14:tracePt t="139945" x="2000250" y="3530600"/>
          <p14:tracePt t="139962" x="2051050" y="3536950"/>
          <p14:tracePt t="139979" x="2095500" y="3549650"/>
          <p14:tracePt t="139995" x="2120900" y="3549650"/>
          <p14:tracePt t="140012" x="2146300" y="3549650"/>
          <p14:tracePt t="140028" x="2178050" y="3549650"/>
          <p14:tracePt t="140045" x="2209800" y="3549650"/>
          <p14:tracePt t="140062" x="2260600" y="3549650"/>
          <p14:tracePt t="140078" x="2343150" y="3549650"/>
          <p14:tracePt t="140095" x="2406650" y="3549650"/>
          <p14:tracePt t="140112" x="2463800" y="3549650"/>
          <p14:tracePt t="140128" x="2520950" y="3549650"/>
          <p14:tracePt t="140145" x="2571750" y="3549650"/>
          <p14:tracePt t="140162" x="2622550" y="3549650"/>
          <p14:tracePt t="140179" x="2717800" y="3549650"/>
          <p14:tracePt t="140195" x="2743200" y="3549650"/>
          <p14:tracePt t="140211" x="2774950" y="3549650"/>
          <p14:tracePt t="140228" x="2825750" y="3549650"/>
          <p14:tracePt t="140245" x="2901950" y="3549650"/>
          <p14:tracePt t="140262" x="2997200" y="3549650"/>
          <p14:tracePt t="140278" x="3067050" y="3549650"/>
          <p14:tracePt t="140295" x="3105150" y="3549650"/>
          <p14:tracePt t="140312" x="3111500" y="3549650"/>
          <p14:tracePt t="140355" x="3124200" y="3549650"/>
          <p14:tracePt t="140364" x="3149600" y="3549650"/>
          <p14:tracePt t="140379" x="3206750" y="3549650"/>
          <p14:tracePt t="140395" x="3238500" y="3556000"/>
          <p14:tracePt t="140411" x="3244850" y="3556000"/>
          <p14:tracePt t="140629" x="3251200" y="3556000"/>
          <p14:tracePt t="140829" x="3251200" y="3562350"/>
          <p14:tracePt t="144603" x="3251200" y="3543300"/>
          <p14:tracePt t="144612" x="3251200" y="3511550"/>
          <p14:tracePt t="144628" x="3257550" y="3473450"/>
          <p14:tracePt t="144643" x="3263900" y="3454400"/>
          <p14:tracePt t="144660" x="3263900" y="3448050"/>
          <p14:tracePt t="144715" x="3263900" y="3435350"/>
          <p14:tracePt t="144763" x="3257550" y="3435350"/>
          <p14:tracePt t="144772" x="3232150" y="3435350"/>
          <p14:tracePt t="144779" x="3181350" y="3435350"/>
          <p14:tracePt t="144793" x="3149600" y="3435350"/>
          <p14:tracePt t="144810" x="3098800" y="3435350"/>
          <p14:tracePt t="144827" x="3067050" y="3435350"/>
          <p14:tracePt t="144843" x="3054350" y="3435350"/>
          <p14:tracePt t="144860" x="3003550" y="3435350"/>
          <p14:tracePt t="144876" x="2901950" y="3435350"/>
          <p14:tracePt t="144893" x="2724150" y="3435350"/>
          <p14:tracePt t="144910" x="2489200" y="3435350"/>
          <p14:tracePt t="144926" x="2286000" y="3467100"/>
          <p14:tracePt t="144943" x="2171700" y="3467100"/>
          <p14:tracePt t="144959" x="2044700" y="3467100"/>
          <p14:tracePt t="144976" x="1917700" y="3467100"/>
          <p14:tracePt t="144993" x="1841500" y="3467100"/>
          <p14:tracePt t="145009" x="1784350" y="3467100"/>
          <p14:tracePt t="145027" x="1733550" y="3492500"/>
          <p14:tracePt t="145043" x="1733550" y="3505200"/>
          <p14:tracePt t="145060" x="1714500" y="3556000"/>
          <p14:tracePt t="145076" x="1701800" y="3575050"/>
          <p14:tracePt t="145093" x="1663700" y="3619500"/>
          <p14:tracePt t="145109" x="1625600" y="3663950"/>
          <p14:tracePt t="145126" x="1581150" y="3727450"/>
          <p14:tracePt t="145143" x="1543050" y="3803650"/>
          <p14:tracePt t="145159" x="1536700" y="3898900"/>
          <p14:tracePt t="145176" x="1536700" y="3987800"/>
          <p14:tracePt t="145193" x="1536700" y="4044950"/>
          <p14:tracePt t="145209" x="1536700" y="4070350"/>
          <p14:tracePt t="145227" x="1555750" y="4114800"/>
          <p14:tracePt t="145243" x="1568450" y="4133850"/>
          <p14:tracePt t="145259" x="1600200" y="4165600"/>
          <p14:tracePt t="145276" x="1676400" y="4210050"/>
          <p14:tracePt t="145293" x="1739900" y="4241800"/>
          <p14:tracePt t="145310" x="1790700" y="4248150"/>
          <p14:tracePt t="145326" x="1816100" y="4248150"/>
          <p14:tracePt t="145343" x="1847850" y="4248150"/>
          <p14:tracePt t="145360" x="1930400" y="4260850"/>
          <p14:tracePt t="145377" x="2038350" y="4267200"/>
          <p14:tracePt t="145393" x="2178050" y="4279900"/>
          <p14:tracePt t="145410" x="2286000" y="4279900"/>
          <p14:tracePt t="145414" x="2298700" y="4279900"/>
          <p14:tracePt t="145426" x="2317750" y="4279900"/>
          <p14:tracePt t="145444" x="2374900" y="4273550"/>
          <p14:tracePt t="145459" x="2425700" y="4273550"/>
          <p14:tracePt t="145476" x="2501900" y="4273550"/>
          <p14:tracePt t="145493" x="2603500" y="4273550"/>
          <p14:tracePt t="145510" x="2698750" y="4273550"/>
          <p14:tracePt t="145526" x="2781300" y="4273550"/>
          <p14:tracePt t="145543" x="2825750" y="4273550"/>
          <p14:tracePt t="145559" x="2876550" y="4273550"/>
          <p14:tracePt t="145576" x="2933700" y="4273550"/>
          <p14:tracePt t="145593" x="2965450" y="4273550"/>
          <p14:tracePt t="145609" x="2978150" y="4273550"/>
          <p14:tracePt t="145676" x="2984500" y="4273550"/>
          <p14:tracePt t="145693" x="2990850" y="4273550"/>
          <p14:tracePt t="145732" x="2997200" y="4273550"/>
          <p14:tracePt t="145750" x="3003550" y="4279900"/>
          <p14:tracePt t="146918" x="3009900" y="4279900"/>
          <p14:tracePt t="146928" x="3048000" y="4279900"/>
          <p14:tracePt t="146934" x="3092450" y="4279900"/>
          <p14:tracePt t="146943" x="3124200" y="4279900"/>
          <p14:tracePt t="146959" x="3244850" y="4273550"/>
          <p14:tracePt t="146976" x="3390900" y="4273550"/>
          <p14:tracePt t="146992" x="3530600" y="4273550"/>
          <p14:tracePt t="147009" x="3594100" y="4273550"/>
          <p14:tracePt t="147025" x="3606800" y="4273550"/>
          <p14:tracePt t="147085" x="3613150" y="4273550"/>
          <p14:tracePt t="147092" x="3619500" y="4273550"/>
          <p14:tracePt t="147101" x="3638550" y="4260850"/>
          <p14:tracePt t="147124" x="3644900" y="4254500"/>
          <p14:tracePt t="147292" x="3651250" y="4254500"/>
          <p14:tracePt t="147300" x="3663950" y="4254500"/>
          <p14:tracePt t="147308" x="3670300" y="4254500"/>
          <p14:tracePt t="147325" x="3695700" y="4254500"/>
          <p14:tracePt t="147342" x="3733800" y="4254500"/>
          <p14:tracePt t="147358" x="3752850" y="4254500"/>
          <p14:tracePt t="147375" x="3778250" y="4254500"/>
          <p14:tracePt t="147392" x="3790950" y="4254500"/>
          <p14:tracePt t="147408" x="3797300" y="4254500"/>
          <p14:tracePt t="147441" x="3803650" y="4254500"/>
          <p14:tracePt t="147587" x="3810000" y="4254500"/>
          <p14:tracePt t="147651" x="3829050" y="4254500"/>
          <p14:tracePt t="147661" x="3848100" y="4254500"/>
          <p14:tracePt t="147667" x="3892550" y="4254500"/>
          <p14:tracePt t="147677" x="3930650" y="4254500"/>
          <p14:tracePt t="147691" x="4038600" y="4254500"/>
          <p14:tracePt t="147709" x="4121150" y="4254500"/>
          <p14:tracePt t="147725" x="4203700" y="4254500"/>
          <p14:tracePt t="147741" x="4254500" y="4254500"/>
          <p14:tracePt t="149270" x="4260850" y="4254500"/>
          <p14:tracePt t="149276" x="4298950" y="4254500"/>
          <p14:tracePt t="149286" x="4343400" y="4254500"/>
          <p14:tracePt t="149295" x="4406900" y="4222750"/>
          <p14:tracePt t="149308" x="4584700" y="4178300"/>
          <p14:tracePt t="149324" x="4845050" y="4102100"/>
          <p14:tracePt t="149341" x="5257800" y="3994150"/>
          <p14:tracePt t="149358" x="5784850" y="3860800"/>
          <p14:tracePt t="149375" x="6394450" y="3740150"/>
          <p14:tracePt t="149391" x="6991350" y="3606800"/>
          <p14:tracePt t="149408" x="7696200" y="3390900"/>
          <p14:tracePt t="149424" x="8197850" y="3251200"/>
          <p14:tracePt t="149441" x="8559800" y="3143250"/>
          <p14:tracePt t="149458" x="8788400" y="3067050"/>
          <p14:tracePt t="149460" x="8839200" y="3041650"/>
          <p14:tracePt t="149475" x="8915400" y="3028950"/>
          <p14:tracePt t="149491" x="8959850" y="3022600"/>
          <p14:tracePt t="149509" x="9055100" y="2990850"/>
          <p14:tracePt t="149524" x="9061450" y="2984500"/>
          <p14:tracePt t="149557" x="9067800" y="2978150"/>
          <p14:tracePt t="149574" x="9118600" y="2978150"/>
          <p14:tracePt t="149591" x="9239250" y="2946400"/>
          <p14:tracePt t="149608" x="9366250" y="2914650"/>
          <p14:tracePt t="149624" x="9436100" y="2857500"/>
          <p14:tracePt t="149641" x="9474200" y="2819400"/>
          <p14:tracePt t="149658" x="9480550" y="2787650"/>
          <p14:tracePt t="149662" x="9486900" y="2774950"/>
          <p14:tracePt t="149702" x="9486900" y="2768600"/>
          <p14:tracePt t="149709" x="9486900" y="2762250"/>
          <p14:tracePt t="149726" x="9486900" y="2749550"/>
          <p14:tracePt t="149741" x="9480550" y="2724150"/>
          <p14:tracePt t="149757" x="9461500" y="2692400"/>
          <p14:tracePt t="149774" x="9442450" y="2679700"/>
          <p14:tracePt t="149791" x="9442450" y="2667000"/>
          <p14:tracePt t="149808" x="9442450" y="2647950"/>
          <p14:tracePt t="149824" x="9429750" y="2635250"/>
          <p14:tracePt t="149841" x="9423400" y="2628900"/>
          <p14:tracePt t="149858" x="9404350" y="2628900"/>
          <p14:tracePt t="149874" x="9404350" y="2622550"/>
          <p14:tracePt t="149891" x="9404350" y="2616200"/>
          <p14:tracePt t="149908" x="9404350" y="2609850"/>
          <p14:tracePt t="150068" x="9410700" y="2609850"/>
          <p14:tracePt t="150075" x="9417050" y="2609850"/>
          <p14:tracePt t="150083" x="9429750" y="2609850"/>
          <p14:tracePt t="150092" x="9442450" y="2609850"/>
          <p14:tracePt t="150107" x="9448800" y="2609850"/>
          <p14:tracePt t="150124" x="9461500" y="2609850"/>
          <p14:tracePt t="150140" x="9474200" y="2609850"/>
          <p14:tracePt t="150157" x="9486900" y="2609850"/>
          <p14:tracePt t="150414" x="9480550" y="2609850"/>
          <p14:tracePt t="150502" x="9486900" y="2609850"/>
          <p14:tracePt t="150507" x="9505950" y="2609850"/>
          <p14:tracePt t="150523" x="9531350" y="2603500"/>
          <p14:tracePt t="150540" x="9544050" y="2603500"/>
          <p14:tracePt t="150667" x="9544050" y="2609850"/>
          <p14:tracePt t="152223" x="9544050" y="2616200"/>
          <p14:tracePt t="152239" x="9537700" y="2616200"/>
          <p14:tracePt t="152286" x="9531350" y="2622550"/>
          <p14:tracePt t="152382" x="9525000" y="2622550"/>
          <p14:tracePt t="152407" x="9518650" y="2622550"/>
          <p14:tracePt t="152572" x="9518650" y="2628900"/>
          <p14:tracePt t="152589" x="9537700" y="2635250"/>
          <p14:tracePt t="152606" x="9563100" y="2635250"/>
          <p14:tracePt t="152623" x="9575800" y="2635250"/>
          <p14:tracePt t="152639" x="9588500" y="2635250"/>
          <p14:tracePt t="152673" x="9601200" y="2635250"/>
          <p14:tracePt t="152689" x="9632950" y="2635250"/>
          <p14:tracePt t="152706" x="9690100" y="2635250"/>
          <p14:tracePt t="152710" x="9715500" y="2635250"/>
          <p14:tracePt t="152724" x="9734550" y="2635250"/>
          <p14:tracePt t="152756" x="9740900" y="2635250"/>
          <p14:tracePt t="152836" x="9747250" y="2635250"/>
          <p14:tracePt t="152879" x="9753600" y="2635250"/>
          <p14:tracePt t="152910" x="9759950" y="2635250"/>
          <p14:tracePt t="152916" x="9766300" y="2635250"/>
          <p14:tracePt t="152951" x="9779000" y="2628900"/>
          <p14:tracePt t="152964" x="9785350" y="2628900"/>
          <p14:tracePt t="152973" x="9791700" y="2628900"/>
          <p14:tracePt t="152990" x="9798050" y="2628900"/>
          <p14:tracePt t="153006" x="9804400" y="2622550"/>
          <p14:tracePt t="153023" x="9810750" y="2622550"/>
          <p14:tracePt t="153057" x="9817100" y="2622550"/>
          <p14:tracePt t="153158" x="9823450" y="2622550"/>
          <p14:tracePt t="153180" x="9829800" y="2622550"/>
          <p14:tracePt t="153270" x="9836150" y="2622550"/>
          <p14:tracePt t="153286" x="9842500" y="2622550"/>
          <p14:tracePt t="153516" x="9836150" y="2622550"/>
          <p14:tracePt t="153573" x="9829800" y="2622550"/>
          <p14:tracePt t="153766" x="9836150" y="2622550"/>
          <p14:tracePt t="153775" x="9855200" y="2622550"/>
          <p14:tracePt t="153780" x="9867900" y="2622550"/>
          <p14:tracePt t="153789" x="9886950" y="2622550"/>
          <p14:tracePt t="153806" x="9912350" y="2622550"/>
          <p14:tracePt t="153823" x="9925050" y="2616200"/>
          <p14:tracePt t="153934" x="9912350" y="2616200"/>
          <p14:tracePt t="153944" x="9899650" y="2616200"/>
          <p14:tracePt t="153952" x="9880600" y="2616200"/>
          <p14:tracePt t="153960" x="9836150" y="2628900"/>
          <p14:tracePt t="153975" x="9759950" y="2641600"/>
          <p14:tracePt t="153989" x="9671050" y="2654300"/>
          <p14:tracePt t="154005" x="9652000" y="2660650"/>
          <p14:tracePt t="154060" x="9658350" y="2660650"/>
          <p14:tracePt t="154068" x="9677400" y="2660650"/>
          <p14:tracePt t="154075" x="9696450" y="2660650"/>
          <p14:tracePt t="154089" x="9728200" y="2647950"/>
          <p14:tracePt t="154106" x="9747250" y="2635250"/>
          <p14:tracePt t="154122" x="9753600" y="2635250"/>
          <p14:tracePt t="154196" x="9747250" y="2635250"/>
          <p14:tracePt t="154205" x="9740900" y="2635250"/>
          <p14:tracePt t="154222" x="9734550" y="2635250"/>
          <p14:tracePt t="154292" x="9753600" y="2635250"/>
          <p14:tracePt t="154302" x="9759950" y="2635250"/>
          <p14:tracePt t="154307" x="9772650" y="2635250"/>
          <p14:tracePt t="154322" x="9779000" y="2628900"/>
          <p14:tracePt t="154339" x="9785350" y="2616200"/>
          <p14:tracePt t="154435" x="9791700" y="2616200"/>
          <p14:tracePt t="154444" x="9798050" y="2616200"/>
          <p14:tracePt t="154878" x="9798050" y="2622550"/>
          <p14:tracePt t="154884" x="9804400" y="2628900"/>
          <p14:tracePt t="154893" x="9804400" y="2635250"/>
          <p14:tracePt t="154905" x="9817100" y="2635250"/>
          <p14:tracePt t="154922" x="9842500" y="2635250"/>
          <p14:tracePt t="154926" x="9848850" y="2641600"/>
          <p14:tracePt t="154939" x="9861550" y="2641600"/>
          <p14:tracePt t="154956" x="9874250" y="2641600"/>
          <p14:tracePt t="155004" x="9893300" y="2647950"/>
          <p14:tracePt t="155022" x="9982200" y="2647950"/>
          <p14:tracePt t="155038" x="10096500" y="2647950"/>
          <p14:tracePt t="155055" x="10210800" y="2647950"/>
          <p14:tracePt t="155072" x="10248900" y="2647950"/>
          <p14:tracePt t="155088" x="10267950" y="2647950"/>
          <p14:tracePt t="155121" x="10274300" y="2647950"/>
          <p14:tracePt t="155139" x="10312400" y="2647950"/>
          <p14:tracePt t="155155" x="10350500" y="2647950"/>
          <p14:tracePt t="155172" x="10369550" y="2647950"/>
          <p14:tracePt t="155188" x="10388600" y="2647950"/>
          <p14:tracePt t="155205" x="10401300" y="2647950"/>
          <p14:tracePt t="155221" x="10414000" y="2647950"/>
          <p14:tracePt t="155238" x="10439400" y="2647950"/>
          <p14:tracePt t="155255" x="10496550" y="2647950"/>
          <p14:tracePt t="155271" x="10553700" y="2635250"/>
          <p14:tracePt t="155288" x="10604500" y="2628900"/>
          <p14:tracePt t="155305" x="10674350" y="2622550"/>
          <p14:tracePt t="155321" x="10731500" y="2622550"/>
          <p14:tracePt t="155339" x="10782300" y="2622550"/>
          <p14:tracePt t="155354" x="10788650" y="2622550"/>
          <p14:tracePt t="155429" x="10795000" y="2609850"/>
          <p14:tracePt t="155460" x="10801350" y="2609850"/>
          <p14:tracePt t="155483" x="10807700" y="2609850"/>
          <p14:tracePt t="155518" x="10807700" y="2603500"/>
          <p14:tracePt t="155523" x="10820400" y="2597150"/>
          <p14:tracePt t="155533" x="10826750" y="2597150"/>
          <p14:tracePt t="155540" x="10839450" y="2597150"/>
          <p14:tracePt t="155555" x="10871200" y="2597150"/>
          <p14:tracePt t="155571" x="10890250" y="2590800"/>
          <p14:tracePt t="155588" x="10928350" y="2584450"/>
          <p14:tracePt t="155605" x="10960100" y="2584450"/>
          <p14:tracePt t="155621" x="10972800" y="2584450"/>
          <p14:tracePt t="155741" x="10979150" y="2584450"/>
          <p14:tracePt t="155779" x="10985500" y="2584450"/>
          <p14:tracePt t="155795" x="10998200" y="2584450"/>
          <p14:tracePt t="155811" x="11004550" y="2584450"/>
          <p14:tracePt t="155820" x="11010900" y="2584450"/>
          <p14:tracePt t="155835" x="11017250" y="2584450"/>
          <p14:tracePt t="155851" x="11023600" y="2584450"/>
          <p14:tracePt t="155859" x="11029950" y="2584450"/>
          <p14:tracePt t="155964" x="11036300" y="2584450"/>
          <p14:tracePt t="155980" x="11042650" y="2584450"/>
          <p14:tracePt t="156003" x="11049000" y="2584450"/>
          <p14:tracePt t="156149" x="11055350" y="2584450"/>
          <p14:tracePt t="156173" x="11068050" y="2584450"/>
          <p14:tracePt t="156211" x="11074400" y="2584450"/>
          <p14:tracePt t="156253" x="11087100" y="2584450"/>
          <p14:tracePt t="156271" x="11093450" y="2584450"/>
          <p14:tracePt t="156452" x="11106150" y="2584450"/>
          <p14:tracePt t="156567" x="11099800" y="2584450"/>
          <p14:tracePt t="156572" x="11080750" y="2584450"/>
          <p14:tracePt t="156588" x="11042650" y="2584450"/>
          <p14:tracePt t="156605" x="11023600" y="2597150"/>
          <p14:tracePt t="156684" x="11017250" y="2603500"/>
          <p14:tracePt t="156724" x="11036300" y="2603500"/>
          <p14:tracePt t="156733" x="11049000" y="2603500"/>
          <p14:tracePt t="156741" x="11074400" y="2584450"/>
          <p14:tracePt t="156756" x="11087100" y="2578100"/>
          <p14:tracePt t="156799" x="11093450" y="2578100"/>
          <p14:tracePt t="156870" x="11080750" y="2584450"/>
          <p14:tracePt t="156876" x="11074400" y="2584450"/>
          <p14:tracePt t="156893" x="11061700" y="2590800"/>
          <p14:tracePt t="157475" x="11055350" y="2590800"/>
          <p14:tracePt t="157484" x="11036300" y="2590800"/>
          <p14:tracePt t="157491" x="11017250" y="2603500"/>
          <p14:tracePt t="157504" x="10985500" y="2603500"/>
          <p14:tracePt t="157521" x="10941050" y="2609850"/>
          <p14:tracePt t="157538" x="10902950" y="2622550"/>
          <p14:tracePt t="157554" x="10871200" y="2635250"/>
          <p14:tracePt t="157570" x="10852150" y="2635250"/>
          <p14:tracePt t="157587" x="10826750" y="2641600"/>
          <p14:tracePt t="157604" x="10788650" y="2641600"/>
          <p14:tracePt t="157620" x="10718800" y="2641600"/>
          <p14:tracePt t="157637" x="10560050" y="2641600"/>
          <p14:tracePt t="157654" x="10248900" y="2641600"/>
          <p14:tracePt t="157670" x="9823450" y="2673350"/>
          <p14:tracePt t="157687" x="9461500" y="2724150"/>
          <p14:tracePt t="157704" x="9182100" y="2768600"/>
          <p14:tracePt t="157720" x="8928100" y="2787650"/>
          <p14:tracePt t="157737" x="8680450" y="2806700"/>
          <p14:tracePt t="157754" x="8394700" y="2806700"/>
          <p14:tracePt t="157771" x="7931150" y="2832100"/>
          <p14:tracePt t="157787" x="7772400" y="2889250"/>
          <p14:tracePt t="157804" x="7645400" y="2933700"/>
          <p14:tracePt t="157820" x="7537450" y="2965450"/>
          <p14:tracePt t="157837" x="7442200" y="2990850"/>
          <p14:tracePt t="157853" x="7366000" y="3022600"/>
          <p14:tracePt t="157870" x="7245350" y="3054350"/>
          <p14:tracePt t="157887" x="7099300" y="3098800"/>
          <p14:tracePt t="157903" x="6940550" y="3155950"/>
          <p14:tracePt t="157920" x="6756400" y="3232150"/>
          <p14:tracePt t="157937" x="6553200" y="3321050"/>
          <p14:tracePt t="157953" x="6280150" y="3435350"/>
          <p14:tracePt t="157970" x="5937250" y="3581400"/>
          <p14:tracePt t="157989" x="5340350" y="3854450"/>
          <p14:tracePt t="158003" x="5060950" y="3975100"/>
          <p14:tracePt t="158020" x="4883150" y="4064000"/>
          <p14:tracePt t="158038" x="4768850" y="4121150"/>
          <p14:tracePt t="158053" x="4686300" y="4165600"/>
          <p14:tracePt t="158070" x="4616450" y="4171950"/>
          <p14:tracePt t="158087" x="4521200" y="4191000"/>
          <p14:tracePt t="158103" x="4387850" y="4210050"/>
          <p14:tracePt t="158120" x="4222750" y="4210050"/>
          <p14:tracePt t="158137" x="4064000" y="4210050"/>
          <p14:tracePt t="158154" x="3930650" y="4210050"/>
          <p14:tracePt t="158171" x="3778250" y="4210050"/>
          <p14:tracePt t="158187" x="3721100" y="4222750"/>
          <p14:tracePt t="158254" x="3714750" y="4222750"/>
          <p14:tracePt t="158259" x="3714750" y="4216400"/>
          <p14:tracePt t="158270" x="3702050" y="4203700"/>
          <p14:tracePt t="158287" x="3695700" y="4203700"/>
          <p14:tracePt t="158320" x="3689350" y="4203700"/>
          <p14:tracePt t="158624" x="3670300" y="4203700"/>
          <p14:tracePt t="158632" x="3644900" y="4203700"/>
          <p14:tracePt t="158637" x="3606800" y="4197350"/>
          <p14:tracePt t="158653" x="3441700" y="4184650"/>
          <p14:tracePt t="158670" x="3111500" y="4184650"/>
          <p14:tracePt t="158687" x="2660650" y="4184650"/>
          <p14:tracePt t="158704" x="2330450" y="4184650"/>
          <p14:tracePt t="158721" x="2133600" y="4229100"/>
          <p14:tracePt t="158727" x="2044700" y="4267200"/>
          <p14:tracePt t="158737" x="1974850" y="4286250"/>
          <p14:tracePt t="158754" x="1873250" y="4318000"/>
          <p14:tracePt t="158757" x="1847850" y="4343400"/>
          <p14:tracePt t="158772" x="1828800" y="4368800"/>
          <p14:tracePt t="158787" x="1828800" y="4375150"/>
          <p14:tracePt t="158806" x="1828800" y="4445000"/>
          <p14:tracePt t="158820" x="1828800" y="4495800"/>
          <p14:tracePt t="158837" x="1828800" y="4546600"/>
          <p14:tracePt t="158853" x="1828800" y="4578350"/>
          <p14:tracePt t="158870" x="1828800" y="4603750"/>
          <p14:tracePt t="158887" x="1828800" y="4635500"/>
          <p14:tracePt t="158903" x="1847850" y="4692650"/>
          <p14:tracePt t="158920" x="1911350" y="4787900"/>
          <p14:tracePt t="158924" x="1936750" y="4832350"/>
          <p14:tracePt t="158937" x="1936750" y="4851400"/>
          <p14:tracePt t="158953" x="1968500" y="4921250"/>
          <p14:tracePt t="158970" x="2032000" y="4972050"/>
          <p14:tracePt t="158987" x="2063750" y="5016500"/>
          <p14:tracePt t="159003" x="2063750" y="5022850"/>
          <p14:tracePt t="159020" x="2114550" y="5054600"/>
          <p14:tracePt t="159037" x="2216150" y="5073650"/>
          <p14:tracePt t="159054" x="2311400" y="5092700"/>
          <p14:tracePt t="159070" x="2400300" y="5092700"/>
          <p14:tracePt t="159087" x="2438400" y="5092700"/>
          <p14:tracePt t="159103" x="2451100" y="5092700"/>
          <p14:tracePt t="159120" x="2463800" y="5092700"/>
          <p14:tracePt t="159136" x="2470150" y="5086350"/>
          <p14:tracePt t="159154" x="2476500" y="5060950"/>
          <p14:tracePt t="159170" x="2476500" y="5029200"/>
          <p14:tracePt t="159187" x="2476500" y="4927600"/>
          <p14:tracePt t="159204" x="2432050" y="4845050"/>
          <p14:tracePt t="159220" x="2343150" y="4775200"/>
          <p14:tracePt t="159237" x="2209800" y="4724400"/>
          <p14:tracePt t="159253" x="2044700" y="4705350"/>
          <p14:tracePt t="159270" x="1905000" y="4699000"/>
          <p14:tracePt t="159287" x="1841500" y="4724400"/>
          <p14:tracePt t="159303" x="1790700" y="4800600"/>
          <p14:tracePt t="159320" x="1778000" y="4914900"/>
          <p14:tracePt t="159336" x="1778000" y="5035550"/>
          <p14:tracePt t="159353" x="1784350" y="5130800"/>
          <p14:tracePt t="159370" x="1835150" y="5187950"/>
          <p14:tracePt t="159387" x="1943100" y="5232400"/>
          <p14:tracePt t="159404" x="2038350" y="5232400"/>
          <p14:tracePt t="159420" x="2171700" y="5232400"/>
          <p14:tracePt t="159436" x="2349500" y="5226050"/>
          <p14:tracePt t="159453" x="2527300" y="5181600"/>
          <p14:tracePt t="159471" x="2673350" y="5130800"/>
          <p14:tracePt t="159487" x="2774950" y="5067300"/>
          <p14:tracePt t="159504" x="2844800" y="5010150"/>
          <p14:tracePt t="159520" x="2870200" y="4972050"/>
          <p14:tracePt t="159539" x="2870200" y="4921250"/>
          <p14:tracePt t="159553" x="2863850" y="4883150"/>
          <p14:tracePt t="159572" x="2806700" y="4813300"/>
          <p14:tracePt t="159587" x="2755900" y="4775200"/>
          <p14:tracePt t="159603" x="2667000" y="4743450"/>
          <p14:tracePt t="159620" x="2527300" y="4730750"/>
          <p14:tracePt t="159637" x="2368550" y="4730750"/>
          <p14:tracePt t="159653" x="2228850" y="4762500"/>
          <p14:tracePt t="159670" x="2133600" y="4838700"/>
          <p14:tracePt t="159686" x="2070100" y="4946650"/>
          <p14:tracePt t="159703" x="2044700" y="5041900"/>
          <p14:tracePt t="159720" x="2044700" y="5099050"/>
          <p14:tracePt t="159737" x="2044700" y="5130800"/>
          <p14:tracePt t="159753" x="2076450" y="5168900"/>
          <p14:tracePt t="159769" x="2120900" y="5213350"/>
          <p14:tracePt t="159771" x="2159000" y="5238750"/>
          <p14:tracePt t="159789" x="2286000" y="5276850"/>
          <p14:tracePt t="159804" x="2413000" y="5308600"/>
          <p14:tracePt t="159820" x="2540000" y="5314950"/>
          <p14:tracePt t="159836" x="2654300" y="5314950"/>
          <p14:tracePt t="159853" x="2736850" y="5314950"/>
          <p14:tracePt t="159870" x="2819400" y="5289550"/>
          <p14:tracePt t="159886" x="2940050" y="5238750"/>
          <p14:tracePt t="159903" x="2997200" y="5200650"/>
          <p14:tracePt t="159920" x="3016250" y="5143500"/>
          <p14:tracePt t="159936" x="3035300" y="5054600"/>
          <p14:tracePt t="159953" x="3035300" y="4991100"/>
          <p14:tracePt t="159958" x="3028950" y="4959350"/>
          <p14:tracePt t="159970" x="3022600" y="4933950"/>
          <p14:tracePt t="159986" x="2965450" y="4883150"/>
          <p14:tracePt t="160003" x="2844800" y="4845050"/>
          <p14:tracePt t="160019" x="2609850" y="4832350"/>
          <p14:tracePt t="160036" x="2463800" y="4832350"/>
          <p14:tracePt t="160054" x="2324100" y="4889500"/>
          <p14:tracePt t="160069" x="2216150" y="4972050"/>
          <p14:tracePt t="160086" x="2165350" y="5035550"/>
          <p14:tracePt t="160103" x="2139950" y="5099050"/>
          <p14:tracePt t="160119" x="2133600" y="5137150"/>
          <p14:tracePt t="160136" x="2133600" y="5194300"/>
          <p14:tracePt t="160153" x="2190750" y="5270500"/>
          <p14:tracePt t="160169" x="2247900" y="5308600"/>
          <p14:tracePt t="160186" x="2336800" y="5334000"/>
          <p14:tracePt t="160203" x="2489200" y="5340350"/>
          <p14:tracePt t="160219" x="2635250" y="5327650"/>
          <p14:tracePt t="160236" x="2794000" y="5283200"/>
          <p14:tracePt t="160252" x="2908300" y="5219700"/>
          <p14:tracePt t="160269" x="2952750" y="5162550"/>
          <p14:tracePt t="160286" x="2965450" y="5086350"/>
          <p14:tracePt t="160303" x="2952750" y="5016500"/>
          <p14:tracePt t="160319" x="2876550" y="4933950"/>
          <p14:tracePt t="160336" x="2724150" y="4832350"/>
          <p14:tracePt t="160353" x="2482850" y="4749800"/>
          <p14:tracePt t="160369" x="2254250" y="4730750"/>
          <p14:tracePt t="160386" x="2108200" y="4730750"/>
          <p14:tracePt t="160403" x="2000250" y="4768850"/>
          <p14:tracePt t="160419" x="1943100" y="4876800"/>
          <p14:tracePt t="160436" x="1943100" y="4978400"/>
          <p14:tracePt t="160453" x="1981200" y="5054600"/>
          <p14:tracePt t="160469" x="2076450" y="5143500"/>
          <p14:tracePt t="160486" x="2216150" y="5219700"/>
          <p14:tracePt t="160502" x="2393950" y="5257800"/>
          <p14:tracePt t="160519" x="2578100" y="5264150"/>
          <p14:tracePt t="160536" x="2768600" y="5264150"/>
          <p14:tracePt t="160552" x="2946400" y="5238750"/>
          <p14:tracePt t="160569" x="3073400" y="5168900"/>
          <p14:tracePt t="160586" x="3149600" y="5118100"/>
          <p14:tracePt t="160603" x="3181350" y="5054600"/>
          <p14:tracePt t="160619" x="3181350" y="4978400"/>
          <p14:tracePt t="160636" x="3162300" y="4940300"/>
          <p14:tracePt t="160652" x="3086100" y="4889500"/>
          <p14:tracePt t="160669" x="2965450" y="4864100"/>
          <p14:tracePt t="160686" x="2819400" y="4864100"/>
          <p14:tracePt t="160702" x="2679700" y="4889500"/>
          <p14:tracePt t="160719" x="2590800" y="4959350"/>
          <p14:tracePt t="160736" x="2540000" y="5016500"/>
          <p14:tracePt t="160754" x="2533650" y="5067300"/>
          <p14:tracePt t="160769" x="2533650" y="5073650"/>
          <p14:tracePt t="160786" x="2540000" y="5086350"/>
          <p14:tracePt t="160802" x="2546350" y="5092700"/>
          <p14:tracePt t="163275" x="2540000" y="5092700"/>
          <p14:tracePt t="163292" x="2527300" y="5092700"/>
          <p14:tracePt t="163307" x="2520950" y="5092700"/>
          <p14:tracePt t="163316" x="2514600" y="5086350"/>
          <p14:tracePt t="163323" x="2514600" y="5073650"/>
          <p14:tracePt t="163334" x="2508250" y="5060950"/>
          <p14:tracePt t="163353" x="2463800" y="5016500"/>
          <p14:tracePt t="163368" x="2419350" y="4978400"/>
          <p14:tracePt t="163384" x="2349500" y="4933950"/>
          <p14:tracePt t="163401" x="2260600" y="4895850"/>
          <p14:tracePt t="163418" x="2152650" y="4864100"/>
          <p14:tracePt t="163435" x="2076450" y="4845050"/>
          <p14:tracePt t="163451" x="2051050" y="4838700"/>
          <p14:tracePt t="163468" x="2019300" y="4819650"/>
          <p14:tracePt t="163484" x="1974850" y="4800600"/>
          <p14:tracePt t="163501" x="1905000" y="4775200"/>
          <p14:tracePt t="163518" x="1803400" y="4749800"/>
          <p14:tracePt t="163534" x="1714500" y="4743450"/>
          <p14:tracePt t="163551" x="1638300" y="4737100"/>
          <p14:tracePt t="163568" x="1549400" y="4737100"/>
          <p14:tracePt t="163585" x="1473200" y="4737100"/>
          <p14:tracePt t="163601" x="1371600" y="4737100"/>
          <p14:tracePt t="163618" x="1289050" y="4737100"/>
          <p14:tracePt t="163635" x="1200150" y="4762500"/>
          <p14:tracePt t="163651" x="1174750" y="4781550"/>
          <p14:tracePt t="163668" x="1155700" y="4800600"/>
          <p14:tracePt t="163684" x="1136650" y="4826000"/>
          <p14:tracePt t="163701" x="1111250" y="4857750"/>
          <p14:tracePt t="163718" x="1092200" y="4895850"/>
          <p14:tracePt t="163734" x="1073150" y="4946650"/>
          <p14:tracePt t="163751" x="1073150" y="5016500"/>
          <p14:tracePt t="163768" x="1073150" y="5073650"/>
          <p14:tracePt t="163784" x="1073150" y="5143500"/>
          <p14:tracePt t="163801" x="1073150" y="5194300"/>
          <p14:tracePt t="163817" x="1098550" y="5245100"/>
          <p14:tracePt t="163835" x="1200150" y="5321300"/>
          <p14:tracePt t="163851" x="1289050" y="5359400"/>
          <p14:tracePt t="163867" x="1428750" y="5397500"/>
          <p14:tracePt t="163884" x="1587500" y="5448300"/>
          <p14:tracePt t="163901" x="1752600" y="5511800"/>
          <p14:tracePt t="163917" x="1936750" y="5575300"/>
          <p14:tracePt t="163934" x="2114550" y="5619750"/>
          <p14:tracePt t="163951" x="2266950" y="5632450"/>
          <p14:tracePt t="163955" x="2330450" y="5645150"/>
          <p14:tracePt t="163967" x="2419350" y="5657850"/>
          <p14:tracePt t="163984" x="2540000" y="5657850"/>
          <p14:tracePt t="163987" x="2609850" y="5657850"/>
          <p14:tracePt t="164001" x="2673350" y="5657850"/>
          <p14:tracePt t="164017" x="2825750" y="5657850"/>
          <p14:tracePt t="164021" x="2901950" y="5657850"/>
          <p14:tracePt t="164034" x="2965450" y="5657850"/>
          <p14:tracePt t="164052" x="3168650" y="5651500"/>
          <p14:tracePt t="164067" x="3282950" y="5632450"/>
          <p14:tracePt t="164084" x="3397250" y="5600700"/>
          <p14:tracePt t="164101" x="3473450" y="5568950"/>
          <p14:tracePt t="164118" x="3543300" y="5543550"/>
          <p14:tracePt t="164134" x="3625850" y="5511800"/>
          <p14:tracePt t="164151" x="3733800" y="5473700"/>
          <p14:tracePt t="164168" x="3822700" y="5416550"/>
          <p14:tracePt t="164184" x="3886200" y="5378450"/>
          <p14:tracePt t="164201" x="3917950" y="5340350"/>
          <p14:tracePt t="164217" x="3930650" y="5302250"/>
          <p14:tracePt t="164235" x="3937000" y="5270500"/>
          <p14:tracePt t="164251" x="3956050" y="5194300"/>
          <p14:tracePt t="164267" x="3968750" y="5149850"/>
          <p14:tracePt t="164284" x="3987800" y="5067300"/>
          <p14:tracePt t="164301" x="3987800" y="5016500"/>
          <p14:tracePt t="164317" x="3962400" y="4953000"/>
          <p14:tracePt t="164334" x="3905250" y="4895850"/>
          <p14:tracePt t="164350" x="3860800" y="4845050"/>
          <p14:tracePt t="164367" x="3784600" y="4787900"/>
          <p14:tracePt t="164384" x="3708400" y="4749800"/>
          <p14:tracePt t="164401" x="3606800" y="4711700"/>
          <p14:tracePt t="164418" x="3473450" y="4667250"/>
          <p14:tracePt t="164435" x="3194050" y="4616450"/>
          <p14:tracePt t="164451" x="3054350" y="4584700"/>
          <p14:tracePt t="164467" x="2914650" y="4546600"/>
          <p14:tracePt t="164484" x="2787650" y="4495800"/>
          <p14:tracePt t="164501" x="2616200" y="4451350"/>
          <p14:tracePt t="164517" x="2432050" y="4413250"/>
          <p14:tracePt t="164534" x="2209800" y="4400550"/>
          <p14:tracePt t="164551" x="2025650" y="4381500"/>
          <p14:tracePt t="164567" x="1905000" y="4381500"/>
          <p14:tracePt t="164584" x="1797050" y="4381500"/>
          <p14:tracePt t="164601" x="1720850" y="4381500"/>
          <p14:tracePt t="164617" x="1631950" y="4381500"/>
          <p14:tracePt t="164634" x="1536700" y="4381500"/>
          <p14:tracePt t="164651" x="1447800" y="4419600"/>
          <p14:tracePt t="164667" x="1352550" y="4457700"/>
          <p14:tracePt t="164684" x="1270000" y="4489450"/>
          <p14:tracePt t="164701" x="1200150" y="4527550"/>
          <p14:tracePt t="164717" x="1149350" y="4546600"/>
          <p14:tracePt t="164734" x="1104900" y="4584700"/>
          <p14:tracePt t="164750" x="1060450" y="4648200"/>
          <p14:tracePt t="164767" x="1016000" y="4718050"/>
          <p14:tracePt t="164784" x="958850" y="4787900"/>
          <p14:tracePt t="164800" x="889000" y="4851400"/>
          <p14:tracePt t="164817" x="806450" y="4921250"/>
          <p14:tracePt t="164834" x="742950" y="4991100"/>
          <p14:tracePt t="164851" x="704850" y="5067300"/>
          <p14:tracePt t="164867" x="698500" y="5099050"/>
          <p14:tracePt t="164884" x="698500" y="5130800"/>
          <p14:tracePt t="164900" x="698500" y="5175250"/>
          <p14:tracePt t="164917" x="717550" y="5207000"/>
          <p14:tracePt t="164934" x="762000" y="5257800"/>
          <p14:tracePt t="164950" x="831850" y="5295900"/>
          <p14:tracePt t="164967" x="952500" y="5340350"/>
          <p14:tracePt t="164984" x="1092200" y="5397500"/>
          <p14:tracePt t="165000" x="1250950" y="5448300"/>
          <p14:tracePt t="165017" x="1390650" y="5505450"/>
          <p14:tracePt t="165034" x="1536700" y="5543550"/>
          <p14:tracePt t="165051" x="1771650" y="5600700"/>
          <p14:tracePt t="165067" x="1911350" y="5613400"/>
          <p14:tracePt t="165084" x="2063750" y="5645150"/>
          <p14:tracePt t="165100" x="2254250" y="5651500"/>
          <p14:tracePt t="165117" x="2457450" y="5657850"/>
          <p14:tracePt t="165134" x="2654300" y="5657850"/>
          <p14:tracePt t="165151" x="2806700" y="5657850"/>
          <p14:tracePt t="165168" x="2971800" y="5657850"/>
          <p14:tracePt t="165184" x="3143250" y="5657850"/>
          <p14:tracePt t="165200" x="3308350" y="5657850"/>
          <p14:tracePt t="165217" x="3467100" y="5657850"/>
          <p14:tracePt t="165234" x="3606800" y="5638800"/>
          <p14:tracePt t="165237" x="3670300" y="5626100"/>
          <p14:tracePt t="165251" x="3816350" y="5575300"/>
          <p14:tracePt t="165267" x="3905250" y="5537200"/>
          <p14:tracePt t="165283" x="4000500" y="5492750"/>
          <p14:tracePt t="165300" x="4051300" y="5448300"/>
          <p14:tracePt t="165317" x="4083050" y="5384800"/>
          <p14:tracePt t="165334" x="4083050" y="5327650"/>
          <p14:tracePt t="165350" x="4083050" y="5251450"/>
          <p14:tracePt t="165367" x="4064000" y="5200650"/>
          <p14:tracePt t="165384" x="4006850" y="5143500"/>
          <p14:tracePt t="165400" x="3917950" y="5086350"/>
          <p14:tracePt t="165417" x="3784600" y="5022850"/>
          <p14:tracePt t="165434" x="3467100" y="4876800"/>
          <p14:tracePt t="165451" x="2946400" y="4711700"/>
          <p14:tracePt t="165467" x="2774950" y="4673600"/>
          <p14:tracePt t="165484" x="2635250" y="4641850"/>
          <p14:tracePt t="165500" x="2508250" y="4610100"/>
          <p14:tracePt t="165517" x="2343150" y="4584700"/>
          <p14:tracePt t="165533" x="2133600" y="4572000"/>
          <p14:tracePt t="165550" x="1866900" y="4572000"/>
          <p14:tracePt t="165567" x="1670050" y="4578350"/>
          <p14:tracePt t="165584" x="1498600" y="4629150"/>
          <p14:tracePt t="165600" x="1352550" y="4667250"/>
          <p14:tracePt t="165617" x="1206500" y="4692650"/>
          <p14:tracePt t="165633" x="1085850" y="4705350"/>
          <p14:tracePt t="165651" x="857250" y="4743450"/>
          <p14:tracePt t="165668" x="730250" y="4787900"/>
          <p14:tracePt t="165683" x="635000" y="4826000"/>
          <p14:tracePt t="165700" x="558800" y="4870450"/>
          <p14:tracePt t="165717" x="514350" y="4914900"/>
          <p14:tracePt t="165733" x="488950" y="4940300"/>
          <p14:tracePt t="165750" x="444500" y="4978400"/>
          <p14:tracePt t="165767" x="431800" y="5010150"/>
          <p14:tracePt t="165783" x="431800" y="5035550"/>
          <p14:tracePt t="165800" x="419100" y="5073650"/>
          <p14:tracePt t="165817" x="412750" y="5105400"/>
          <p14:tracePt t="165833" x="412750" y="5137150"/>
          <p14:tracePt t="165850" x="412750" y="5175250"/>
          <p14:tracePt t="165852" x="412750" y="5181600"/>
          <p14:tracePt t="165867" x="425450" y="5213350"/>
          <p14:tracePt t="165883" x="438150" y="5226050"/>
          <p14:tracePt t="165900" x="469900" y="5245100"/>
          <p14:tracePt t="165917" x="495300" y="5276850"/>
          <p14:tracePt t="165933" x="533400" y="5302250"/>
          <p14:tracePt t="165950" x="609600" y="5359400"/>
          <p14:tracePt t="165967" x="711200" y="5435600"/>
          <p14:tracePt t="165983" x="882650" y="5511800"/>
          <p14:tracePt t="166000" x="1079500" y="5581650"/>
          <p14:tracePt t="166016" x="1276350" y="5619750"/>
          <p14:tracePt t="166033" x="1460500" y="5626100"/>
          <p14:tracePt t="166050" x="1676400" y="5645150"/>
          <p14:tracePt t="166066" x="1917700" y="5676900"/>
          <p14:tracePt t="166083" x="2381250" y="5708650"/>
          <p14:tracePt t="166100" x="2571750" y="5708650"/>
          <p14:tracePt t="166116" x="2679700" y="5708650"/>
          <p14:tracePt t="166133" x="2762250" y="5702300"/>
          <p14:tracePt t="166150" x="2844800" y="5683250"/>
          <p14:tracePt t="166167" x="2978150" y="5657850"/>
          <p14:tracePt t="166183" x="3155950" y="5632450"/>
          <p14:tracePt t="166200" x="3327400" y="5594350"/>
          <p14:tracePt t="166217" x="3498850" y="5575300"/>
          <p14:tracePt t="166233" x="3625850" y="5556250"/>
          <p14:tracePt t="166250" x="3727450" y="5530850"/>
          <p14:tracePt t="166267" x="3778250" y="5524500"/>
          <p14:tracePt t="166283" x="3835400" y="5505450"/>
          <p14:tracePt t="166300" x="3873500" y="5480050"/>
          <p14:tracePt t="166316" x="3892550" y="5461000"/>
          <p14:tracePt t="166333" x="3911600" y="5441950"/>
          <p14:tracePt t="166350" x="3917950" y="5429250"/>
          <p14:tracePt t="166367" x="3917950" y="5422900"/>
          <p14:tracePt t="166383" x="3917950" y="5416550"/>
          <p14:tracePt t="166400" x="3924300" y="5416550"/>
          <p14:tracePt t="166417" x="3930650" y="5403850"/>
          <p14:tracePt t="166433" x="3930650" y="5397500"/>
          <p14:tracePt t="166450" x="3930650" y="5378450"/>
          <p14:tracePt t="166467" x="3930650" y="5365750"/>
          <p14:tracePt t="166483" x="3930650" y="5346700"/>
          <p14:tracePt t="166499" x="3930650" y="5321300"/>
          <p14:tracePt t="166516" x="3924300" y="5283200"/>
          <p14:tracePt t="166533" x="3854450" y="5213350"/>
          <p14:tracePt t="166550" x="3752850" y="5156200"/>
          <p14:tracePt t="166566" x="3638550" y="5099050"/>
          <p14:tracePt t="166583" x="3536950" y="5060950"/>
          <p14:tracePt t="166600" x="3422650" y="5035550"/>
          <p14:tracePt t="166616" x="3321050" y="5016500"/>
          <p14:tracePt t="166633" x="3194050" y="4997450"/>
          <p14:tracePt t="166650" x="3016250" y="4965700"/>
          <p14:tracePt t="166667" x="2641600" y="4914900"/>
          <p14:tracePt t="166683" x="2362200" y="4870450"/>
          <p14:tracePt t="166699" x="2171700" y="4857750"/>
          <p14:tracePt t="166716" x="2019300" y="4826000"/>
          <p14:tracePt t="166733" x="1873250" y="4794250"/>
          <p14:tracePt t="166750" x="1752600" y="4762500"/>
          <p14:tracePt t="166766" x="1555750" y="4724400"/>
          <p14:tracePt t="166783" x="1212850" y="4679950"/>
          <p14:tracePt t="166800" x="933450" y="4679950"/>
          <p14:tracePt t="166816" x="762000" y="4679950"/>
          <p14:tracePt t="166833" x="666750" y="4679950"/>
          <p14:tracePt t="166850" x="647700" y="4679950"/>
          <p14:tracePt t="166866" x="641350" y="4679950"/>
          <p14:tracePt t="166899" x="641350" y="4686300"/>
          <p14:tracePt t="166916" x="641350" y="4692650"/>
          <p14:tracePt t="166933" x="635000" y="4724400"/>
          <p14:tracePt t="166950" x="622300" y="4749800"/>
          <p14:tracePt t="166966" x="609600" y="4794250"/>
          <p14:tracePt t="166983" x="609600" y="4826000"/>
          <p14:tracePt t="166999" x="609600" y="4864100"/>
          <p14:tracePt t="167016" x="615950" y="4889500"/>
          <p14:tracePt t="167033" x="635000" y="4921250"/>
          <p14:tracePt t="167049" x="641350" y="4927600"/>
          <p14:tracePt t="167067" x="673100" y="4959350"/>
          <p14:tracePt t="167083" x="723900" y="4997450"/>
          <p14:tracePt t="167100" x="857250" y="5054600"/>
          <p14:tracePt t="167116" x="1003300" y="5105400"/>
          <p14:tracePt t="167133" x="1136650" y="5143500"/>
          <p14:tracePt t="167149" x="1257300" y="5181600"/>
          <p14:tracePt t="167166" x="1377950" y="5213350"/>
          <p14:tracePt t="167183" x="1555750" y="5264150"/>
          <p14:tracePt t="167199" x="1752600" y="5308600"/>
          <p14:tracePt t="167216" x="1955800" y="5327650"/>
          <p14:tracePt t="167219" x="2025650" y="5340350"/>
          <p14:tracePt t="167233" x="2070100" y="5346700"/>
          <p14:tracePt t="167249" x="2108200" y="5353050"/>
          <p14:tracePt t="167307" x="2114550" y="5353050"/>
          <p14:tracePt t="167317" x="2120900" y="5353050"/>
          <p14:tracePt t="167333" x="2133600" y="5353050"/>
          <p14:tracePt t="167349" x="2139950" y="5353050"/>
          <p14:tracePt t="167604" x="2146300" y="5353050"/>
          <p14:tracePt t="167612" x="2159000" y="5346700"/>
          <p14:tracePt t="167622" x="2171700" y="5340350"/>
          <p14:tracePt t="167633" x="2209800" y="5334000"/>
          <p14:tracePt t="167649" x="2311400" y="5334000"/>
          <p14:tracePt t="167666" x="2438400" y="5334000"/>
          <p14:tracePt t="167683" x="2635250" y="5334000"/>
          <p14:tracePt t="167699" x="2755900" y="5334000"/>
          <p14:tracePt t="167716" x="2844800" y="5334000"/>
          <p14:tracePt t="167733" x="2933700" y="5334000"/>
          <p14:tracePt t="167750" x="3060700" y="5334000"/>
          <p14:tracePt t="167766" x="3162300" y="5334000"/>
          <p14:tracePt t="167783" x="3238500" y="5314950"/>
          <p14:tracePt t="167800" x="3289300" y="5314950"/>
          <p14:tracePt t="167816" x="3314700" y="5314950"/>
          <p14:tracePt t="167833" x="3321050" y="5314950"/>
          <p14:tracePt t="167866" x="3340100" y="5314950"/>
          <p14:tracePt t="167884" x="3371850" y="5314950"/>
          <p14:tracePt t="167899" x="3384550" y="5314950"/>
          <p14:tracePt t="167916" x="3390900" y="5314950"/>
          <p14:tracePt t="168092" x="3397250" y="5314950"/>
          <p14:tracePt t="168100" x="3409950" y="5308600"/>
          <p14:tracePt t="168108" x="3422650" y="5302250"/>
          <p14:tracePt t="168116" x="3441700" y="5295900"/>
          <p14:tracePt t="168133" x="3524250" y="5283200"/>
          <p14:tracePt t="168149" x="3594100" y="5283200"/>
          <p14:tracePt t="168165" x="3606800" y="5270500"/>
          <p14:tracePt t="168182" x="3613150" y="5264150"/>
          <p14:tracePt t="168216" x="3594100" y="5264150"/>
          <p14:tracePt t="168232" x="3556000" y="5264150"/>
          <p14:tracePt t="168249" x="3524250" y="5270500"/>
          <p14:tracePt t="168266" x="3505200" y="5270500"/>
          <p14:tracePt t="168282" x="3492500" y="5276850"/>
          <p14:tracePt t="168356" x="3498850" y="5276850"/>
          <p14:tracePt t="168364" x="3517900" y="5276850"/>
          <p14:tracePt t="168371" x="3536950" y="5276850"/>
          <p14:tracePt t="168382" x="3549650" y="5276850"/>
          <p14:tracePt t="168399" x="3556000" y="5276850"/>
          <p14:tracePt t="168452" x="3549650" y="5270500"/>
          <p14:tracePt t="168459" x="3524250" y="5270500"/>
          <p14:tracePt t="168468" x="3473450" y="5289550"/>
          <p14:tracePt t="168483" x="3409950" y="5321300"/>
          <p14:tracePt t="168499" x="3371850" y="5340350"/>
          <p14:tracePt t="168515" x="3340100" y="5346700"/>
          <p14:tracePt t="168573" x="3352800" y="5346700"/>
          <p14:tracePt t="168582" x="3371850" y="5346700"/>
          <p14:tracePt t="168599" x="3454400" y="5346700"/>
          <p14:tracePt t="168616" x="3581400" y="5346700"/>
          <p14:tracePt t="168632" x="3727450" y="5346700"/>
          <p14:tracePt t="168649" x="3860800" y="5346700"/>
          <p14:tracePt t="168666" x="3987800" y="5346700"/>
          <p14:tracePt t="168684" x="4108450" y="5346700"/>
          <p14:tracePt t="168700" x="4140200" y="5334000"/>
          <p14:tracePt t="168765" x="4146550" y="5334000"/>
          <p14:tracePt t="168782" x="4152900" y="5327650"/>
          <p14:tracePt t="169493" x="4152900" y="5314950"/>
          <p14:tracePt t="169504" x="4159250" y="5302250"/>
          <p14:tracePt t="169510" x="4184650" y="5283200"/>
          <p14:tracePt t="169521" x="4241800" y="5245100"/>
          <p14:tracePt t="169524" x="4356100" y="5200650"/>
          <p14:tracePt t="169532" x="4495800" y="5149850"/>
          <p14:tracePt t="169549" x="4933950" y="4991100"/>
          <p14:tracePt t="169565" x="5530850" y="4756150"/>
          <p14:tracePt t="169582" x="6096000" y="4527550"/>
          <p14:tracePt t="169598" x="6616700" y="4260850"/>
          <p14:tracePt t="169615" x="7105650" y="3975100"/>
          <p14:tracePt t="169632" x="7435850" y="3740150"/>
          <p14:tracePt t="169648" x="7670800" y="3562350"/>
          <p14:tracePt t="169665" x="7867650" y="3403600"/>
          <p14:tracePt t="169682" x="7981950" y="3308350"/>
          <p14:tracePt t="169699" x="8045450" y="3194050"/>
          <p14:tracePt t="169715" x="8096250" y="3136900"/>
          <p14:tracePt t="169732" x="8159750" y="3086100"/>
          <p14:tracePt t="169749" x="8216900" y="3054350"/>
          <p14:tracePt t="169765" x="8331200" y="3022600"/>
          <p14:tracePt t="169783" x="8426450" y="3003550"/>
          <p14:tracePt t="169798" x="8515350" y="2952750"/>
          <p14:tracePt t="169815" x="8585200" y="2921000"/>
          <p14:tracePt t="169832" x="8674100" y="2870200"/>
          <p14:tracePt t="169849" x="8763000" y="2819400"/>
          <p14:tracePt t="169865" x="8864600" y="2781300"/>
          <p14:tracePt t="169884" x="9042400" y="2749550"/>
          <p14:tracePt t="169899" x="9163050" y="2730500"/>
          <p14:tracePt t="169915" x="9239250" y="2717800"/>
          <p14:tracePt t="169932" x="9271000" y="2698750"/>
          <p14:tracePt t="169948" x="9283700" y="2692400"/>
          <p14:tracePt t="169965" x="9309100" y="2679700"/>
          <p14:tracePt t="169982" x="9315450" y="2673350"/>
          <p14:tracePt t="169998" x="9328150" y="2667000"/>
          <p14:tracePt t="170015" x="9347200" y="2654300"/>
          <p14:tracePt t="170032" x="9353550" y="2647950"/>
          <p14:tracePt t="170092" x="9359900" y="2641600"/>
          <p14:tracePt t="170101" x="9366250" y="2635250"/>
          <p14:tracePt t="170132" x="9372600" y="2628900"/>
          <p14:tracePt t="170140" x="9378950" y="2616200"/>
          <p14:tracePt t="170148" x="9385300" y="2609850"/>
          <p14:tracePt t="170165" x="9442450" y="2571750"/>
          <p14:tracePt t="170182" x="9512300" y="2546350"/>
          <p14:tracePt t="170198" x="9582150" y="2501900"/>
          <p14:tracePt t="170215" x="9594850" y="2489200"/>
          <p14:tracePt t="170232" x="9607550" y="2476500"/>
          <p14:tracePt t="170248" x="9620250" y="2476500"/>
          <p14:tracePt t="170265" x="9620250" y="2482850"/>
          <p14:tracePt t="170281" x="9620250" y="2489200"/>
          <p14:tracePt t="170324" x="9620250" y="2495550"/>
          <p14:tracePt t="170340" x="9620250" y="2508250"/>
          <p14:tracePt t="170356" x="9620250" y="2514600"/>
          <p14:tracePt t="170365" x="9620250" y="2527300"/>
          <p14:tracePt t="170382" x="9620250" y="2546350"/>
          <p14:tracePt t="170398" x="9645650" y="2584450"/>
          <p14:tracePt t="170415" x="9683750" y="2609850"/>
          <p14:tracePt t="170432" x="9709150" y="2622550"/>
          <p14:tracePt t="170448" x="9740900" y="2635250"/>
          <p14:tracePt t="170465" x="9766300" y="2647950"/>
          <p14:tracePt t="170481" x="9804400" y="2654300"/>
          <p14:tracePt t="170500" x="9874250" y="2654300"/>
          <p14:tracePt t="170516" x="9925050" y="2654300"/>
          <p14:tracePt t="170532" x="9975850" y="2654300"/>
          <p14:tracePt t="170548" x="10001250" y="2654300"/>
          <p14:tracePt t="170565" x="10013950" y="2641600"/>
          <p14:tracePt t="170598" x="10013950" y="2635250"/>
          <p14:tracePt t="170614" x="10013950" y="2622550"/>
          <p14:tracePt t="170631" x="10013950" y="2609850"/>
          <p14:tracePt t="170648" x="10013950" y="2590800"/>
          <p14:tracePt t="170681" x="10013950" y="2584450"/>
          <p14:tracePt t="170698" x="9994900" y="2578100"/>
          <p14:tracePt t="170715" x="9937750" y="2578100"/>
          <p14:tracePt t="170731" x="9918700" y="2578100"/>
          <p14:tracePt t="170748" x="9893300" y="2584450"/>
          <p14:tracePt t="170765" x="9880600" y="2603500"/>
          <p14:tracePt t="170781" x="9874250" y="2635250"/>
          <p14:tracePt t="170798" x="9874250" y="2660650"/>
          <p14:tracePt t="170814" x="9886950" y="2692400"/>
          <p14:tracePt t="170831" x="9944100" y="2717800"/>
          <p14:tracePt t="170848" x="10026650" y="2724150"/>
          <p14:tracePt t="170864" x="10121900" y="2736850"/>
          <p14:tracePt t="170881" x="10204450" y="2743200"/>
          <p14:tracePt t="170897" x="10267950" y="2743200"/>
          <p14:tracePt t="170915" x="10325100" y="2743200"/>
          <p14:tracePt t="170932" x="10337800" y="2743200"/>
          <p14:tracePt t="170948" x="10356850" y="2730500"/>
          <p14:tracePt t="170964" x="10382250" y="2717800"/>
          <p14:tracePt t="170981" x="10420350" y="2705100"/>
          <p14:tracePt t="170998" x="10496550" y="2673350"/>
          <p14:tracePt t="171015" x="10553700" y="2660650"/>
          <p14:tracePt t="171031" x="10591800" y="2641600"/>
          <p14:tracePt t="171048" x="10610850" y="2635250"/>
          <p14:tracePt t="171065" x="10623550" y="2628900"/>
          <p14:tracePt t="171270" x="10629900" y="2628900"/>
          <p14:tracePt t="171277" x="10636250" y="2628900"/>
          <p14:tracePt t="171284" x="10642600" y="2628900"/>
          <p14:tracePt t="171314" x="10661650" y="2628900"/>
          <p14:tracePt t="171356" x="10674350" y="2628900"/>
          <p14:tracePt t="171364" x="10693400" y="2635250"/>
          <p14:tracePt t="171382" x="10744200" y="2641600"/>
          <p14:tracePt t="171398" x="10801350" y="2641600"/>
          <p14:tracePt t="171414" x="10883900" y="2641600"/>
          <p14:tracePt t="171431" x="10947400" y="2641600"/>
          <p14:tracePt t="171448" x="10998200" y="2641600"/>
          <p14:tracePt t="171464" x="11010900" y="2635250"/>
          <p14:tracePt t="171481" x="11029950" y="2622550"/>
          <p14:tracePt t="171498" x="11049000" y="2603500"/>
          <p14:tracePt t="171515" x="11068050" y="2584450"/>
          <p14:tracePt t="171532" x="11087100" y="2571750"/>
          <p14:tracePt t="171725" x="11074400" y="2565400"/>
          <p14:tracePt t="171732" x="11004550" y="2571750"/>
          <p14:tracePt t="171741" x="10934700" y="2578100"/>
          <p14:tracePt t="171751" x="10763250" y="2622550"/>
          <p14:tracePt t="171764" x="10134600" y="2749550"/>
          <p14:tracePt t="171780" x="9340850" y="3041650"/>
          <p14:tracePt t="171797" x="8686800" y="3333750"/>
          <p14:tracePt t="171814" x="8261350" y="3587750"/>
          <p14:tracePt t="171831" x="8102600" y="3721100"/>
          <p14:tracePt t="171848" x="7969250" y="3797300"/>
          <p14:tracePt t="171864" x="7747000" y="3829050"/>
          <p14:tracePt t="171881" x="7245350" y="3829050"/>
          <p14:tracePt t="171897" x="6711950" y="3829050"/>
          <p14:tracePt t="171914" x="6330950" y="3829050"/>
          <p14:tracePt t="171933" x="5861050" y="3829050"/>
          <p14:tracePt t="171947" x="5594350" y="3816350"/>
          <p14:tracePt t="171964" x="5276850" y="3759200"/>
          <p14:tracePt t="171980" x="4832350" y="3708400"/>
          <p14:tracePt t="171997" x="4349750" y="3708400"/>
          <p14:tracePt t="172014" x="4019550" y="3708400"/>
          <p14:tracePt t="172031" x="3822700" y="3708400"/>
          <p14:tracePt t="172047" x="3670300" y="3689350"/>
          <p14:tracePt t="172064" x="3517900" y="3657600"/>
          <p14:tracePt t="172081" x="3352800" y="3606800"/>
          <p14:tracePt t="172097" x="3143250" y="3568700"/>
          <p14:tracePt t="172114" x="2997200" y="3556000"/>
          <p14:tracePt t="172132" x="2832100" y="3549650"/>
          <p14:tracePt t="172147" x="2736850" y="3511550"/>
          <p14:tracePt t="172164" x="2647950" y="3479800"/>
          <p14:tracePt t="172181" x="2540000" y="3435350"/>
          <p14:tracePt t="172197" x="2374900" y="3390900"/>
          <p14:tracePt t="172214" x="2247900" y="3384550"/>
          <p14:tracePt t="172230" x="2178050" y="3384550"/>
          <p14:tracePt t="172247" x="2127250" y="3378200"/>
          <p14:tracePt t="172264" x="2101850" y="3365500"/>
          <p14:tracePt t="172281" x="2044700" y="3352800"/>
          <p14:tracePt t="172297" x="1911350" y="3327400"/>
          <p14:tracePt t="172314" x="1778000" y="3321050"/>
          <p14:tracePt t="172331" x="1651000" y="3321050"/>
          <p14:tracePt t="172347" x="1593850" y="3346450"/>
          <p14:tracePt t="172364" x="1536700" y="3365500"/>
          <p14:tracePt t="172380" x="1492250" y="3378200"/>
          <p14:tracePt t="172397" x="1460500" y="3390900"/>
          <p14:tracePt t="172414" x="1416050" y="3409950"/>
          <p14:tracePt t="172430" x="1390650" y="3441700"/>
          <p14:tracePt t="172447" x="1352550" y="3486150"/>
          <p14:tracePt t="172464" x="1295400" y="3556000"/>
          <p14:tracePt t="172480" x="1219200" y="3625850"/>
          <p14:tracePt t="172497" x="1136650" y="3695700"/>
          <p14:tracePt t="172513" x="1098550" y="3759200"/>
          <p14:tracePt t="172530" x="1092200" y="3854450"/>
          <p14:tracePt t="172533" x="1092200" y="3898900"/>
          <p14:tracePt t="172547" x="1092200" y="3975100"/>
          <p14:tracePt t="172564" x="1143000" y="4044950"/>
          <p14:tracePt t="172580" x="1193800" y="4108450"/>
          <p14:tracePt t="172597" x="1270000" y="4159250"/>
          <p14:tracePt t="172614" x="1384300" y="4210050"/>
          <p14:tracePt t="172631" x="1549400" y="4260850"/>
          <p14:tracePt t="172647" x="1739900" y="4298950"/>
          <p14:tracePt t="172663" x="1930400" y="4330700"/>
          <p14:tracePt t="172680" x="2108200" y="4343400"/>
          <p14:tracePt t="172697" x="2273300" y="4368800"/>
          <p14:tracePt t="172714" x="2463800" y="4387850"/>
          <p14:tracePt t="172731" x="2794000" y="4445000"/>
          <p14:tracePt t="172747" x="2971800" y="4464050"/>
          <p14:tracePt t="172763" x="3149600" y="4476750"/>
          <p14:tracePt t="172780" x="3308350" y="4476750"/>
          <p14:tracePt t="172797" x="3473450" y="4470400"/>
          <p14:tracePt t="172813" x="3670300" y="4438650"/>
          <p14:tracePt t="172830" x="3898900" y="4406900"/>
          <p14:tracePt t="172847" x="4044950" y="4387850"/>
          <p14:tracePt t="172864" x="4127500" y="4368800"/>
          <p14:tracePt t="172880" x="4171950" y="4343400"/>
          <p14:tracePt t="172897" x="4222750" y="4298950"/>
          <p14:tracePt t="172915" x="4343400" y="4235450"/>
          <p14:tracePt t="172931" x="4425950" y="4178300"/>
          <p14:tracePt t="172947" x="4521200" y="4108450"/>
          <p14:tracePt t="172963" x="4572000" y="4032250"/>
          <p14:tracePt t="172980" x="4591050" y="3975100"/>
          <p14:tracePt t="172997" x="4591050" y="3911600"/>
          <p14:tracePt t="173013" x="4572000" y="3841750"/>
          <p14:tracePt t="173030" x="4527550" y="3784600"/>
          <p14:tracePt t="173047" x="4470400" y="3721100"/>
          <p14:tracePt t="173064" x="4387850" y="3651250"/>
          <p14:tracePt t="173080" x="4292600" y="3594100"/>
          <p14:tracePt t="173097" x="4152900" y="3543300"/>
          <p14:tracePt t="173114" x="3892550" y="3492500"/>
          <p14:tracePt t="173115" x="3733800" y="3479800"/>
          <p14:tracePt t="173131" x="3454400" y="3441700"/>
          <p14:tracePt t="173147" x="3270250" y="3441700"/>
          <p14:tracePt t="173164" x="3105150" y="3441700"/>
          <p14:tracePt t="173180" x="2978150" y="3441700"/>
          <p14:tracePt t="173197" x="2857500" y="3460750"/>
          <p14:tracePt t="173213" x="2698750" y="3479800"/>
          <p14:tracePt t="173230" x="2540000" y="3505200"/>
          <p14:tracePt t="173246" x="2374900" y="3556000"/>
          <p14:tracePt t="173263" x="2266950" y="3606800"/>
          <p14:tracePt t="173280" x="2197100" y="3644900"/>
          <p14:tracePt t="173297" x="2152650" y="3676650"/>
          <p14:tracePt t="173313" x="2095500" y="3702050"/>
          <p14:tracePt t="173316" x="2070100" y="3714750"/>
          <p14:tracePt t="173330" x="2051050" y="3727450"/>
          <p14:tracePt t="173347" x="2032000" y="3784600"/>
          <p14:tracePt t="173363" x="2006600" y="3867150"/>
          <p14:tracePt t="173380" x="2000250" y="3943350"/>
          <p14:tracePt t="173396" x="1981200" y="4000500"/>
          <p14:tracePt t="173413" x="1974850" y="4057650"/>
          <p14:tracePt t="173430" x="1974850" y="4121150"/>
          <p14:tracePt t="173447" x="1981200" y="4178300"/>
          <p14:tracePt t="173463" x="2044700" y="4248150"/>
          <p14:tracePt t="173480" x="2101850" y="4286250"/>
          <p14:tracePt t="173496" x="2152650" y="4318000"/>
          <p14:tracePt t="173513" x="2222500" y="4343400"/>
          <p14:tracePt t="173530" x="2279650" y="4375150"/>
          <p14:tracePt t="173533" x="2298700" y="4387850"/>
          <p14:tracePt t="173547" x="2311400" y="4394200"/>
          <p14:tracePt t="173563" x="2425700" y="4451350"/>
          <p14:tracePt t="173580" x="2520950" y="4483100"/>
          <p14:tracePt t="173597" x="2616200" y="4495800"/>
          <p14:tracePt t="173613" x="2705100" y="4495800"/>
          <p14:tracePt t="173630" x="2736850" y="4495800"/>
          <p14:tracePt t="173646" x="2762250" y="4495800"/>
          <p14:tracePt t="173663" x="2800350" y="4495800"/>
          <p14:tracePt t="173680" x="2832100" y="4495800"/>
          <p14:tracePt t="173697" x="2851150" y="4495800"/>
          <p14:tracePt t="173713" x="2889250" y="4495800"/>
          <p14:tracePt t="173730" x="2914650" y="4495800"/>
          <p14:tracePt t="173747" x="2959100" y="4476750"/>
          <p14:tracePt t="173763" x="2997200" y="4464050"/>
          <p14:tracePt t="173780" x="3054350" y="4445000"/>
          <p14:tracePt t="173796" x="3073400" y="4432300"/>
          <p14:tracePt t="173813" x="3092450" y="4425950"/>
          <p14:tracePt t="177236" x="3098800" y="4394200"/>
          <p14:tracePt t="177244" x="3098800" y="4368800"/>
          <p14:tracePt t="177262" x="3098800" y="4292600"/>
          <p14:tracePt t="177278" x="3092450" y="4197350"/>
          <p14:tracePt t="177295" x="3048000" y="4083050"/>
          <p14:tracePt t="177312" x="2946400" y="3956050"/>
          <p14:tracePt t="177328" x="2863850" y="3835400"/>
          <p14:tracePt t="177345" x="2781300" y="3746500"/>
          <p14:tracePt t="177362" x="2692400" y="3670300"/>
          <p14:tracePt t="177380" x="2514600" y="3498850"/>
          <p14:tracePt t="177395" x="2444750" y="3448050"/>
          <p14:tracePt t="177412" x="2197100" y="3257550"/>
          <p14:tracePt t="177428" x="2076450" y="3162300"/>
          <p14:tracePt t="177445" x="1974850" y="3092450"/>
          <p14:tracePt t="177461" x="1835150" y="3028950"/>
          <p14:tracePt t="177478" x="1701800" y="2990850"/>
          <p14:tracePt t="177495" x="1600200" y="2971800"/>
          <p14:tracePt t="177511" x="1530350" y="2959100"/>
          <p14:tracePt t="177528" x="1524000" y="2959100"/>
          <p14:tracePt t="177596" x="1517650" y="2959100"/>
          <p14:tracePt t="177613" x="1511300" y="2959100"/>
          <p14:tracePt t="177644" x="1504950" y="2959100"/>
          <p14:tracePt t="177667" x="1498600" y="2965450"/>
          <p14:tracePt t="177675" x="1498600" y="2978150"/>
          <p14:tracePt t="177692" x="1485900" y="2990850"/>
          <p14:tracePt t="177699" x="1479550" y="2997200"/>
          <p14:tracePt t="177711" x="1466850" y="3009900"/>
          <p14:tracePt t="177728" x="1454150" y="3022600"/>
          <p14:tracePt t="177744" x="1447800" y="3028950"/>
          <p14:tracePt t="177761" x="1435100" y="3041650"/>
          <p14:tracePt t="177794" x="1416050" y="3048000"/>
          <p14:tracePt t="177812" x="1339850" y="3067050"/>
          <p14:tracePt t="177828" x="1327150" y="3067050"/>
          <p14:tracePt t="177845" x="1327150" y="3073400"/>
          <p14:tracePt t="177861" x="1327150" y="3086100"/>
          <p14:tracePt t="177878" x="1365250" y="3098800"/>
          <p14:tracePt t="177895" x="1422400" y="3117850"/>
          <p14:tracePt t="177911" x="1473200" y="3117850"/>
          <p14:tracePt t="177928" x="1524000" y="3117850"/>
          <p14:tracePt t="177945" x="1619250" y="3117850"/>
          <p14:tracePt t="177961" x="1727200" y="3117850"/>
          <p14:tracePt t="177964" x="1790700" y="3117850"/>
          <p14:tracePt t="177978" x="1866900" y="3117850"/>
          <p14:tracePt t="177995" x="2101850" y="3117850"/>
          <p14:tracePt t="178011" x="2241550" y="3117850"/>
          <p14:tracePt t="178028" x="2374900" y="3117850"/>
          <p14:tracePt t="178045" x="2489200" y="3117850"/>
          <p14:tracePt t="178062" x="2590800" y="3124200"/>
          <p14:tracePt t="178078" x="2705100" y="3143250"/>
          <p14:tracePt t="178094" x="2838450" y="3143250"/>
          <p14:tracePt t="178111" x="2952750" y="3143250"/>
          <p14:tracePt t="178128" x="3016250" y="3143250"/>
          <p14:tracePt t="178144" x="3054350" y="3143250"/>
          <p14:tracePt t="178161" x="3079750" y="3136900"/>
          <p14:tracePt t="178178" x="3124200" y="3136900"/>
          <p14:tracePt t="178194" x="3194050" y="3136900"/>
          <p14:tracePt t="178195" x="3238500" y="3136900"/>
          <p14:tracePt t="178211" x="3308350" y="3130550"/>
          <p14:tracePt t="178228" x="3346450" y="3117850"/>
          <p14:tracePt t="178244" x="3365500" y="3111500"/>
          <p14:tracePt t="178301" x="3371850" y="3111500"/>
          <p14:tracePt t="178307" x="3384550" y="3105150"/>
          <p14:tracePt t="178315" x="3397250" y="3105150"/>
          <p14:tracePt t="178328" x="3409950" y="3105150"/>
          <p14:tracePt t="178344" x="3435350" y="3098800"/>
          <p14:tracePt t="178361" x="3441700" y="3098800"/>
          <p14:tracePt t="178476" x="3448050" y="3092450"/>
          <p14:tracePt t="178494" x="3448050" y="3079750"/>
          <p14:tracePt t="178501" x="3441700" y="3060700"/>
          <p14:tracePt t="178511" x="3403600" y="3048000"/>
          <p14:tracePt t="178528" x="3276600" y="2997200"/>
          <p14:tracePt t="178544" x="3009900" y="2927350"/>
          <p14:tracePt t="178561" x="2730500" y="2870200"/>
          <p14:tracePt t="178578" x="2520950" y="2838450"/>
          <p14:tracePt t="178595" x="2381250" y="2806700"/>
          <p14:tracePt t="178611" x="2324100" y="2794000"/>
          <p14:tracePt t="178628" x="2203450" y="2762250"/>
          <p14:tracePt t="178645" x="2082800" y="2749550"/>
          <p14:tracePt t="178661" x="1936750" y="2749550"/>
          <p14:tracePt t="178678" x="1778000" y="2749550"/>
          <p14:tracePt t="178694" x="1676400" y="2749550"/>
          <p14:tracePt t="178713" x="1600200" y="2755900"/>
          <p14:tracePt t="178728" x="1536700" y="2762250"/>
          <p14:tracePt t="178744" x="1473200" y="2768600"/>
          <p14:tracePt t="178761" x="1409700" y="2781300"/>
          <p14:tracePt t="178778" x="1327150" y="2806700"/>
          <p14:tracePt t="178796" x="1250950" y="2844800"/>
          <p14:tracePt t="178812" x="1219200" y="2857500"/>
          <p14:tracePt t="178828" x="1206500" y="2870200"/>
          <p14:tracePt t="178845" x="1193800" y="2870200"/>
          <p14:tracePt t="178862" x="1187450" y="2882900"/>
          <p14:tracePt t="178878" x="1168400" y="2895600"/>
          <p14:tracePt t="178895" x="1136650" y="2921000"/>
          <p14:tracePt t="178911" x="1098550" y="2952750"/>
          <p14:tracePt t="178928" x="1066800" y="2997200"/>
          <p14:tracePt t="178945" x="1041400" y="3041650"/>
          <p14:tracePt t="178961" x="1041400" y="3067050"/>
          <p14:tracePt t="178978" x="1041400" y="3086100"/>
          <p14:tracePt t="178997" x="1041400" y="3105150"/>
          <p14:tracePt t="179011" x="1047750" y="3117850"/>
          <p14:tracePt t="179029" x="1104900" y="3155950"/>
          <p14:tracePt t="179045" x="1250950" y="3187700"/>
          <p14:tracePt t="179062" x="1384300" y="3200400"/>
          <p14:tracePt t="179078" x="1524000" y="3219450"/>
          <p14:tracePt t="179094" x="1631950" y="3225800"/>
          <p14:tracePt t="179100" x="1682750" y="3232150"/>
          <p14:tracePt t="179112" x="1746250" y="3251200"/>
          <p14:tracePt t="179130" x="1866900" y="3263900"/>
          <p14:tracePt t="179144" x="2025650" y="3289300"/>
          <p14:tracePt t="179149" x="2120900" y="3289300"/>
          <p14:tracePt t="179161" x="2222500" y="3289300"/>
          <p14:tracePt t="179181" x="2425700" y="3289300"/>
          <p14:tracePt t="179194" x="2457450" y="3289300"/>
          <p14:tracePt t="179211" x="2546350" y="3289300"/>
          <p14:tracePt t="179227" x="2679700" y="3289300"/>
          <p14:tracePt t="179244" x="2806700" y="3289300"/>
          <p14:tracePt t="179261" x="2946400" y="3289300"/>
          <p14:tracePt t="179277" x="3035300" y="3289300"/>
          <p14:tracePt t="179294" x="3098800" y="3282950"/>
          <p14:tracePt t="179311" x="3155950" y="3263900"/>
          <p14:tracePt t="179327" x="3200400" y="3257550"/>
          <p14:tracePt t="179344" x="3263900" y="3257550"/>
          <p14:tracePt t="179361" x="3352800" y="3238500"/>
          <p14:tracePt t="179377" x="3441700" y="3219450"/>
          <p14:tracePt t="179394" x="3479800" y="3194050"/>
          <p14:tracePt t="179411" x="3498850" y="3181350"/>
          <p14:tracePt t="179429" x="3517900" y="3168650"/>
          <p14:tracePt t="179461" x="3524250" y="3162300"/>
          <p14:tracePt t="179477" x="3536950" y="3155950"/>
          <p14:tracePt t="179494" x="3543300" y="3149600"/>
          <p14:tracePt t="179511" x="3556000" y="3136900"/>
          <p14:tracePt t="179527" x="3556000" y="3111500"/>
          <p14:tracePt t="179544" x="3498850" y="3060700"/>
          <p14:tracePt t="179561" x="3371850" y="2997200"/>
          <p14:tracePt t="179577" x="3232150" y="2959100"/>
          <p14:tracePt t="179580" x="3149600" y="2940050"/>
          <p14:tracePt t="179594" x="3054350" y="2921000"/>
          <p14:tracePt t="179611" x="2635250" y="2882900"/>
          <p14:tracePt t="179627" x="2324100" y="2882900"/>
          <p14:tracePt t="179644" x="2108200" y="2882900"/>
          <p14:tracePt t="179660" x="1930400" y="2882900"/>
          <p14:tracePt t="179677" x="1790700" y="2882900"/>
          <p14:tracePt t="179694" x="1676400" y="2921000"/>
          <p14:tracePt t="179710" x="1562100" y="2959100"/>
          <p14:tracePt t="179727" x="1460500" y="3003550"/>
          <p14:tracePt t="179744" x="1352550" y="3048000"/>
          <p14:tracePt t="179761" x="1263650" y="3067050"/>
          <p14:tracePt t="179777" x="1231900" y="3079750"/>
          <p14:tracePt t="179794" x="1225550" y="3079750"/>
          <p14:tracePt t="179828" x="1219200" y="3086100"/>
          <p14:tracePt t="179844" x="1130300" y="3098800"/>
          <p14:tracePt t="179861" x="1009650" y="3111500"/>
          <p14:tracePt t="179877" x="927100" y="3168650"/>
          <p14:tracePt t="179893" x="914400" y="3181350"/>
          <p14:tracePt t="179910" x="914400" y="3187700"/>
          <p14:tracePt t="179972" x="914400" y="3194050"/>
          <p14:tracePt t="179979" x="933450" y="3194050"/>
          <p14:tracePt t="179988" x="965200" y="3200400"/>
          <p14:tracePt t="179996" x="1022350" y="3225800"/>
          <p14:tracePt t="180011" x="1181100" y="3257550"/>
          <p14:tracePt t="180027" x="1371600" y="3289300"/>
          <p14:tracePt t="180044" x="1581150" y="3289300"/>
          <p14:tracePt t="180060" x="1758950" y="3289300"/>
          <p14:tracePt t="180077" x="1892300" y="3289300"/>
          <p14:tracePt t="180094" x="2025650" y="3289300"/>
          <p14:tracePt t="180111" x="2165350" y="3289300"/>
          <p14:tracePt t="180127" x="2330450" y="3289300"/>
          <p14:tracePt t="180144" x="2540000" y="3289300"/>
          <p14:tracePt t="180160" x="2698750" y="3282950"/>
          <p14:tracePt t="180179" x="2787650" y="3257550"/>
          <p14:tracePt t="180193" x="2794000" y="3251200"/>
          <p14:tracePt t="180332" x="2806700" y="3251200"/>
          <p14:tracePt t="180356" x="2813050" y="3251200"/>
          <p14:tracePt t="180364" x="2813050" y="3244850"/>
          <p14:tracePt t="180377" x="2813050" y="3238500"/>
          <p14:tracePt t="180394" x="2825750" y="3219450"/>
          <p14:tracePt t="180411" x="2825750" y="3213100"/>
          <p14:tracePt t="180429" x="2825750" y="3200400"/>
          <p14:tracePt t="180443" x="2825750" y="3187700"/>
          <p14:tracePt t="180462" x="2794000" y="3181350"/>
          <p14:tracePt t="180477" x="2781300" y="3175000"/>
          <p14:tracePt t="180597" x="2768600" y="3175000"/>
          <p14:tracePt t="180603" x="2743200" y="3168650"/>
          <p14:tracePt t="180613" x="2711450" y="3168650"/>
          <p14:tracePt t="180627" x="2622550" y="3149600"/>
          <p14:tracePt t="180643" x="2552700" y="3143250"/>
          <p14:tracePt t="180660" x="2470150" y="3130550"/>
          <p14:tracePt t="180677" x="2317750" y="3111500"/>
          <p14:tracePt t="180693" x="2051050" y="3105150"/>
          <p14:tracePt t="180710" x="1600200" y="3092450"/>
          <p14:tracePt t="180727" x="1168400" y="3092450"/>
          <p14:tracePt t="180743" x="774700" y="3130550"/>
          <p14:tracePt t="180760" x="533400" y="3232150"/>
          <p14:tracePt t="180776" x="355600" y="3346450"/>
          <p14:tracePt t="180793" x="247650" y="3473450"/>
          <p14:tracePt t="180811" x="95250" y="3689350"/>
          <p14:tracePt t="180826" x="38100" y="3765550"/>
          <p14:tracePt t="181012" x="6350" y="4978400"/>
          <p14:tracePt t="181021" x="12700" y="4972050"/>
          <p14:tracePt t="181027" x="19050" y="4965700"/>
          <p14:tracePt t="181043" x="25400" y="4940300"/>
          <p14:tracePt t="181060" x="25400" y="4895850"/>
          <p14:tracePt t="181076" x="38100" y="4845050"/>
          <p14:tracePt t="181093" x="76200" y="4781550"/>
          <p14:tracePt t="181110" x="120650" y="4718050"/>
          <p14:tracePt t="181126" x="171450" y="4654550"/>
          <p14:tracePt t="181143" x="241300" y="4591050"/>
          <p14:tracePt t="181160" x="311150" y="4533900"/>
          <p14:tracePt t="181176" x="438150" y="4457700"/>
          <p14:tracePt t="181193" x="584200" y="4381500"/>
          <p14:tracePt t="181210" x="876300" y="4248150"/>
          <p14:tracePt t="181227" x="1435100" y="4000500"/>
          <p14:tracePt t="181243" x="1828800" y="3822700"/>
          <p14:tracePt t="181260" x="2228850" y="3638550"/>
          <p14:tracePt t="181276" x="2635250" y="3479800"/>
          <p14:tracePt t="181293" x="3003550" y="3346450"/>
          <p14:tracePt t="181310" x="3257550" y="3232150"/>
          <p14:tracePt t="181326" x="3371850" y="3168650"/>
          <p14:tracePt t="181343" x="3409950" y="3143250"/>
          <p14:tracePt t="181485" x="3390900" y="3149600"/>
          <p14:tracePt t="181491" x="3333750" y="3162300"/>
          <p14:tracePt t="181501" x="3276600" y="3187700"/>
          <p14:tracePt t="181509" x="3168650" y="3238500"/>
          <p14:tracePt t="181526" x="2876550" y="3371850"/>
          <p14:tracePt t="181543" x="2381250" y="3600450"/>
          <p14:tracePt t="181560" x="1708150" y="3911600"/>
          <p14:tracePt t="181576" x="1200150" y="4210050"/>
          <p14:tracePt t="181593" x="844550" y="4489450"/>
          <p14:tracePt t="181610" x="635000" y="4686300"/>
          <p14:tracePt t="181627" x="495300" y="5003800"/>
          <p14:tracePt t="181643" x="482600" y="5086350"/>
          <p14:tracePt t="181660" x="482600" y="5289550"/>
          <p14:tracePt t="181676" x="508000" y="5435600"/>
          <p14:tracePt t="181693" x="533400" y="5530850"/>
          <p14:tracePt t="181710" x="577850" y="5626100"/>
          <p14:tracePt t="181726" x="603250" y="5664200"/>
          <p14:tracePt t="181743" x="609600" y="5683250"/>
          <p14:tracePt t="181760" x="615950" y="5689600"/>
          <p14:tracePt t="181776" x="635000" y="5708650"/>
          <p14:tracePt t="181793" x="679450" y="5753100"/>
          <p14:tracePt t="181809" x="730250" y="5816600"/>
          <p14:tracePt t="181826" x="806450" y="5873750"/>
          <p14:tracePt t="181843" x="869950" y="5892800"/>
          <p14:tracePt t="181926" x="882650" y="5892800"/>
          <p14:tracePt t="181931" x="889000" y="5899150"/>
          <p14:tracePt t="181948" x="889000" y="5905500"/>
          <p14:tracePt t="181963" x="895350" y="5905500"/>
          <p14:tracePt t="181976" x="901700" y="5911850"/>
          <p14:tracePt t="181993" x="908050" y="5918200"/>
          <p14:tracePt t="182009" x="908050" y="5930900"/>
          <p14:tracePt t="182998" x="920750" y="5930900"/>
          <p14:tracePt t="183004" x="952500" y="5930900"/>
          <p14:tracePt t="183011" x="1009650" y="5930900"/>
          <p14:tracePt t="183026" x="1079500" y="5930900"/>
          <p14:tracePt t="183043" x="1314450" y="5930900"/>
          <p14:tracePt t="183059" x="1441450" y="5930900"/>
          <p14:tracePt t="183076" x="1504950" y="5930900"/>
          <p14:tracePt t="183092" x="1549400" y="5930900"/>
          <p14:tracePt t="183109" x="1562100" y="5930900"/>
          <p14:tracePt t="183142" x="1568450" y="5930900"/>
          <p14:tracePt t="183260" x="1574800" y="5930900"/>
          <p14:tracePt t="183276" x="1593850" y="5930900"/>
          <p14:tracePt t="183292" x="1701800" y="5930900"/>
          <p14:tracePt t="183309" x="1860550" y="5930900"/>
          <p14:tracePt t="183325" x="1993900" y="5930900"/>
          <p14:tracePt t="183342" x="2063750" y="5930900"/>
          <p14:tracePt t="183359" x="2089150" y="5930900"/>
          <p14:tracePt t="183375" x="2101850" y="5930900"/>
          <p14:tracePt t="183409" x="2120900" y="5930900"/>
          <p14:tracePt t="183426" x="2178050" y="5930900"/>
          <p14:tracePt t="183442" x="2273300" y="5924550"/>
          <p14:tracePt t="183443" x="2317750" y="5918200"/>
          <p14:tracePt t="183459" x="2438400" y="5899150"/>
          <p14:tracePt t="183475" x="2470150" y="5899150"/>
          <p14:tracePt t="183492" x="2482850" y="5899150"/>
          <p14:tracePt t="183587" x="2508250" y="5899150"/>
          <p14:tracePt t="183595" x="2520950" y="5899150"/>
          <p14:tracePt t="183603" x="2540000" y="5899150"/>
          <p14:tracePt t="183611" x="2552700" y="5899150"/>
          <p14:tracePt t="183625" x="2559050" y="5899150"/>
          <p14:tracePt t="183642" x="2578100" y="5899150"/>
          <p14:tracePt t="183645" x="2584450" y="5899150"/>
          <p14:tracePt t="183659" x="2590800" y="5899150"/>
          <p14:tracePt t="183675" x="2603500" y="5899150"/>
          <p14:tracePt t="183692" x="2635250" y="5899150"/>
          <p14:tracePt t="183708" x="2686050" y="5899150"/>
          <p14:tracePt t="183725" x="2768600" y="5899150"/>
          <p14:tracePt t="183742" x="2882900" y="5899150"/>
          <p14:tracePt t="183759" x="2984500" y="5899150"/>
          <p14:tracePt t="183775" x="3073400" y="5899150"/>
          <p14:tracePt t="183792" x="3105150" y="5899150"/>
          <p14:tracePt t="183808" x="3136900" y="5899150"/>
          <p14:tracePt t="183825" x="3162300" y="5899150"/>
          <p14:tracePt t="183842" x="3206750" y="5899150"/>
          <p14:tracePt t="183859" x="3270250" y="5899150"/>
          <p14:tracePt t="183862" x="3295650" y="5899150"/>
          <p14:tracePt t="183875" x="3340100" y="5899150"/>
          <p14:tracePt t="183892" x="3371850" y="5899150"/>
          <p14:tracePt t="183909" x="3397250" y="5899150"/>
          <p14:tracePt t="183925" x="3409950" y="5899150"/>
          <p14:tracePt t="184035" x="3416300" y="5899150"/>
          <p14:tracePt t="184047" x="3435350" y="5899150"/>
          <p14:tracePt t="184059" x="3486150" y="5899150"/>
          <p14:tracePt t="184075" x="3524250" y="5899150"/>
          <p14:tracePt t="184092" x="3549650" y="5899150"/>
          <p14:tracePt t="184221" x="3536950" y="5899150"/>
          <p14:tracePt t="184227" x="3505200" y="5899150"/>
          <p14:tracePt t="184237" x="3441700" y="5899150"/>
          <p14:tracePt t="184243" x="3365500" y="5899150"/>
          <p14:tracePt t="184259" x="3276600" y="5899150"/>
          <p14:tracePt t="184275" x="3079750" y="5918200"/>
          <p14:tracePt t="184292" x="2768600" y="5969000"/>
          <p14:tracePt t="184308" x="2552700" y="5994400"/>
          <p14:tracePt t="184325" x="2381250" y="6013450"/>
          <p14:tracePt t="184342" x="2209800" y="6026150"/>
          <p14:tracePt t="184358" x="2006600" y="6026150"/>
          <p14:tracePt t="184375" x="1816100" y="6051550"/>
          <p14:tracePt t="184392" x="1638300" y="6076950"/>
          <p14:tracePt t="184408" x="1543050" y="6089650"/>
          <p14:tracePt t="184425" x="1441450" y="6096000"/>
          <p14:tracePt t="184442" x="1365250" y="6096000"/>
          <p14:tracePt t="184459" x="1212850" y="6096000"/>
          <p14:tracePt t="184475" x="1066800" y="6096000"/>
          <p14:tracePt t="184492" x="939800" y="6127750"/>
          <p14:tracePt t="184508" x="850900" y="6140450"/>
          <p14:tracePt t="184525" x="793750" y="6146800"/>
          <p14:tracePt t="184542" x="742950" y="6153150"/>
          <p14:tracePt t="184558" x="704850" y="6159500"/>
          <p14:tracePt t="184575" x="679450" y="6165850"/>
          <p14:tracePt t="184592" x="654050" y="6184900"/>
          <p14:tracePt t="184608" x="628650" y="6197600"/>
          <p14:tracePt t="184625" x="622300" y="6197600"/>
          <p14:tracePt t="188494" x="654050" y="6165850"/>
          <p14:tracePt t="188501" x="787400" y="6064250"/>
          <p14:tracePt t="188508" x="946150" y="5949950"/>
          <p14:tracePt t="188523" x="1225550" y="5803900"/>
          <p14:tracePt t="188540" x="1352550" y="5734050"/>
          <p14:tracePt t="188557" x="1511300" y="5683250"/>
          <p14:tracePt t="188573" x="1860550" y="5632450"/>
          <p14:tracePt t="188591" x="2590800" y="5461000"/>
          <p14:tracePt t="188607" x="3479800" y="5327650"/>
          <p14:tracePt t="188623" x="4222750" y="5213350"/>
          <p14:tracePt t="188640" x="4730750" y="5111750"/>
          <p14:tracePt t="188657" x="5130800" y="5035550"/>
          <p14:tracePt t="188673" x="5613400" y="4978400"/>
          <p14:tracePt t="188690" x="6121400" y="4933950"/>
          <p14:tracePt t="188707" x="6502400" y="4883150"/>
          <p14:tracePt t="188725" x="6731000" y="4806950"/>
          <p14:tracePt t="188740" x="6788150" y="4730750"/>
          <p14:tracePt t="188756" x="6838950" y="4654550"/>
          <p14:tracePt t="188773" x="6908800" y="4610100"/>
          <p14:tracePt t="188790" x="6991350" y="4559300"/>
          <p14:tracePt t="188806" x="7042150" y="4533900"/>
          <p14:tracePt t="188823" x="7067550" y="4508500"/>
          <p14:tracePt t="188840" x="7080250" y="4489450"/>
          <p14:tracePt t="188856" x="7086600" y="4438650"/>
          <p14:tracePt t="188873" x="7092950" y="4394200"/>
          <p14:tracePt t="188890" x="7105650" y="4368800"/>
          <p14:tracePt t="188907" x="7137400" y="4279900"/>
          <p14:tracePt t="188923" x="7162800" y="4191000"/>
          <p14:tracePt t="188940" x="7194550" y="4006850"/>
          <p14:tracePt t="188956" x="7213600" y="3822700"/>
          <p14:tracePt t="188973" x="7232650" y="3600450"/>
          <p14:tracePt t="188990" x="7232650" y="3384550"/>
          <p14:tracePt t="189006" x="7188200" y="3168650"/>
          <p14:tracePt t="189023" x="7099300" y="3003550"/>
          <p14:tracePt t="189040" x="7023100" y="2889250"/>
          <p14:tracePt t="189056" x="6985000" y="2819400"/>
          <p14:tracePt t="189073" x="6972300" y="2794000"/>
          <p14:tracePt t="189115" x="6972300" y="2787650"/>
          <p14:tracePt t="189125" x="6972300" y="2781300"/>
          <p14:tracePt t="189139" x="6972300" y="2755900"/>
          <p14:tracePt t="189156" x="6978650" y="2736850"/>
          <p14:tracePt t="189173" x="6978650" y="2711450"/>
          <p14:tracePt t="189189" x="6985000" y="2711450"/>
          <p14:tracePt t="189260" x="6991350" y="2705100"/>
          <p14:tracePt t="189395" x="6997700" y="2705100"/>
          <p14:tracePt t="189406" x="7016750" y="2705100"/>
          <p14:tracePt t="189423" x="7042150" y="2717800"/>
          <p14:tracePt t="189439" x="7048500" y="2717800"/>
          <p14:tracePt t="189456" x="7061200" y="2724150"/>
          <p14:tracePt t="189582" x="7061200" y="2730500"/>
          <p14:tracePt t="189604" x="7061200" y="2736850"/>
          <p14:tracePt t="189613" x="7061200" y="2743200"/>
          <p14:tracePt t="189819" x="7067550" y="2743200"/>
          <p14:tracePt t="189829" x="7118350" y="2743200"/>
          <p14:tracePt t="189835" x="7181850" y="2743200"/>
          <p14:tracePt t="189845" x="7232650" y="2743200"/>
          <p14:tracePt t="189856" x="7283450" y="2743200"/>
          <p14:tracePt t="189873" x="7315200" y="2743200"/>
          <p14:tracePt t="189889" x="7327900" y="2743200"/>
          <p14:tracePt t="189906" x="7327900" y="2749550"/>
          <p14:tracePt t="189939" x="7334250" y="2749550"/>
          <p14:tracePt t="190323" x="7315200" y="2762250"/>
          <p14:tracePt t="190334" x="7277100" y="2787650"/>
          <p14:tracePt t="190340" x="7232650" y="2813050"/>
          <p14:tracePt t="190356" x="7137400" y="2851150"/>
          <p14:tracePt t="190372" x="7029450" y="2895600"/>
          <p14:tracePt t="190389" x="6959600" y="2946400"/>
          <p14:tracePt t="190406" x="6946900" y="2965450"/>
          <p14:tracePt t="190422" x="6946900" y="2971800"/>
          <p14:tracePt t="190455" x="6946900" y="2984500"/>
          <p14:tracePt t="190472" x="6946900" y="3009900"/>
          <p14:tracePt t="190489" x="6946900" y="3016250"/>
          <p14:tracePt t="190505" x="6946900" y="3028950"/>
          <p14:tracePt t="190539" x="6946900" y="3035300"/>
          <p14:tracePt t="190555" x="6946900" y="3041650"/>
          <p14:tracePt t="191059" x="6946900" y="3048000"/>
          <p14:tracePt t="191147" x="6953250" y="3048000"/>
          <p14:tracePt t="191155" x="6965950" y="3048000"/>
          <p14:tracePt t="191163" x="6972300" y="3048000"/>
          <p14:tracePt t="191173" x="6991350" y="3048000"/>
          <p14:tracePt t="191188" x="7067550" y="3048000"/>
          <p14:tracePt t="191205" x="7105650" y="3048000"/>
          <p14:tracePt t="191222" x="7162800" y="3054350"/>
          <p14:tracePt t="191238" x="7200900" y="3054350"/>
          <p14:tracePt t="191371" x="7213600" y="3054350"/>
          <p14:tracePt t="191379" x="7226300" y="3054350"/>
          <p14:tracePt t="191389" x="7264400" y="3073400"/>
          <p14:tracePt t="191405" x="7340600" y="3086100"/>
          <p14:tracePt t="191422" x="7397750" y="3105150"/>
          <p14:tracePt t="191439" x="7423150" y="3105150"/>
          <p14:tracePt t="192020" x="7416800" y="3105150"/>
          <p14:tracePt t="192028" x="7397750" y="3105150"/>
          <p14:tracePt t="192038" x="7372350" y="3092450"/>
          <p14:tracePt t="192055" x="7327900" y="3073400"/>
          <p14:tracePt t="192071" x="7277100" y="3035300"/>
          <p14:tracePt t="192088" x="7188200" y="2965450"/>
          <p14:tracePt t="192105" x="7137400" y="2908300"/>
          <p14:tracePt t="192122" x="7099300" y="2882900"/>
          <p14:tracePt t="192138" x="7099300" y="2876550"/>
          <p14:tracePt t="192307" x="7099300" y="2882900"/>
          <p14:tracePt t="192317" x="7099300" y="2889250"/>
          <p14:tracePt t="192324" x="7099300" y="2908300"/>
          <p14:tracePt t="192338" x="7099300" y="2927350"/>
          <p14:tracePt t="192355" x="7099300" y="2990850"/>
          <p14:tracePt t="192371" x="7105650" y="3067050"/>
          <p14:tracePt t="192388" x="7105650" y="3124200"/>
          <p14:tracePt t="192405" x="7105650" y="3213100"/>
          <p14:tracePt t="192422" x="7112000" y="3327400"/>
          <p14:tracePt t="192438" x="7131050" y="3460750"/>
          <p14:tracePt t="192455" x="7131050" y="3568700"/>
          <p14:tracePt t="192472" x="7131050" y="3676650"/>
          <p14:tracePt t="192488" x="7131050" y="3790950"/>
          <p14:tracePt t="192505" x="7131050" y="3917950"/>
          <p14:tracePt t="192522" x="7131050" y="4019550"/>
          <p14:tracePt t="192539" x="7137400" y="4241800"/>
          <p14:tracePt t="192556" x="7137400" y="4387850"/>
          <p14:tracePt t="192571" x="7169150" y="4565650"/>
          <p14:tracePt t="192588" x="7181850" y="4768850"/>
          <p14:tracePt t="192605" x="7194550" y="4946650"/>
          <p14:tracePt t="192621" x="7200900" y="5073650"/>
          <p14:tracePt t="192638" x="7200900" y="5226050"/>
          <p14:tracePt t="192655" x="7200900" y="5334000"/>
          <p14:tracePt t="192671" x="7207250" y="5486400"/>
          <p14:tracePt t="192688" x="7226300" y="5645150"/>
          <p14:tracePt t="192705" x="7239000" y="5810250"/>
          <p14:tracePt t="192721" x="7251700" y="5930900"/>
          <p14:tracePt t="192738" x="7270750" y="6026150"/>
          <p14:tracePt t="192756" x="7270750" y="6089650"/>
          <p14:tracePt t="192772" x="7283450" y="6153150"/>
          <p14:tracePt t="192788" x="7283450" y="6229350"/>
          <p14:tracePt t="192805" x="7283450" y="6318250"/>
          <p14:tracePt t="192823" x="7264400" y="6400800"/>
          <p14:tracePt t="192838" x="7245350" y="6457950"/>
          <p14:tracePt t="192958" x="7245350" y="6464300"/>
          <p14:tracePt t="193102" x="7239000" y="64706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Change content dictionary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DBD4720-B2C6-4575-A98C-632248D5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assigning</a:t>
            </a:r>
            <a:r>
              <a:rPr lang="nl-BE" dirty="0"/>
              <a:t> a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</a:t>
            </a:r>
            <a:r>
              <a:rPr lang="nl-BE" dirty="0" err="1"/>
              <a:t>key</a:t>
            </a:r>
            <a:r>
              <a:rPr lang="nl-BE" dirty="0"/>
              <a:t>:</a:t>
            </a:r>
          </a:p>
          <a:p>
            <a:pPr lvl="1"/>
            <a:r>
              <a:rPr lang="nl-BE" dirty="0" err="1"/>
              <a:t>If</a:t>
            </a:r>
            <a:r>
              <a:rPr lang="nl-BE" dirty="0"/>
              <a:t> a </a:t>
            </a:r>
            <a:r>
              <a:rPr lang="nl-BE" dirty="0" err="1"/>
              <a:t>key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exists</a:t>
            </a:r>
            <a:r>
              <a:rPr lang="nl-BE" dirty="0"/>
              <a:t>,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is </a:t>
            </a:r>
            <a:r>
              <a:rPr lang="nl-BE" dirty="0" err="1"/>
              <a:t>overwritten</a:t>
            </a:r>
            <a:endParaRPr lang="nl-BE" dirty="0"/>
          </a:p>
          <a:p>
            <a:pPr lvl="1"/>
            <a:r>
              <a:rPr lang="nl-BE" dirty="0" err="1"/>
              <a:t>If</a:t>
            </a:r>
            <a:r>
              <a:rPr lang="nl-BE" dirty="0"/>
              <a:t> a </a:t>
            </a:r>
            <a:r>
              <a:rPr lang="nl-BE" dirty="0" err="1"/>
              <a:t>key</a:t>
            </a:r>
            <a:r>
              <a:rPr lang="nl-BE" dirty="0"/>
              <a:t> does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exist</a:t>
            </a:r>
            <a:r>
              <a:rPr lang="nl-BE" dirty="0"/>
              <a:t>, a </a:t>
            </a:r>
            <a:r>
              <a:rPr lang="nl-BE" dirty="0" err="1"/>
              <a:t>key</a:t>
            </a:r>
            <a:r>
              <a:rPr lang="nl-BE" dirty="0"/>
              <a:t>/</a:t>
            </a:r>
            <a:r>
              <a:rPr lang="nl-BE" dirty="0" err="1"/>
              <a:t>value</a:t>
            </a:r>
            <a:r>
              <a:rPr lang="nl-BE" dirty="0"/>
              <a:t> pair is </a:t>
            </a:r>
            <a:r>
              <a:rPr lang="nl-BE" dirty="0" err="1"/>
              <a:t>automatically</a:t>
            </a:r>
            <a:r>
              <a:rPr lang="nl-BE" dirty="0"/>
              <a:t> </a:t>
            </a:r>
            <a:r>
              <a:rPr lang="nl-BE" dirty="0" err="1"/>
              <a:t>created</a:t>
            </a:r>
            <a:endParaRPr lang="nl-BE" dirty="0"/>
          </a:p>
          <a:p>
            <a:r>
              <a:rPr lang="nl-BE" dirty="0" err="1"/>
              <a:t>Checking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a </a:t>
            </a:r>
            <a:r>
              <a:rPr lang="nl-BE" dirty="0" err="1"/>
              <a:t>key</a:t>
            </a:r>
            <a:r>
              <a:rPr lang="nl-BE" dirty="0"/>
              <a:t> </a:t>
            </a:r>
            <a:r>
              <a:rPr lang="nl-BE" dirty="0" err="1"/>
              <a:t>exists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>
                <a:solidFill>
                  <a:srgbClr val="4584B6"/>
                </a:solidFill>
              </a:rPr>
              <a:t>IN</a:t>
            </a:r>
            <a:r>
              <a:rPr lang="nl-BE" dirty="0"/>
              <a:t> </a:t>
            </a:r>
            <a:r>
              <a:rPr lang="nl-BE" dirty="0" err="1"/>
              <a:t>keyword</a:t>
            </a:r>
            <a:endParaRPr lang="nl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7605B1-22AD-4222-B3FD-B220E9BF66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C8C2AC6-CF28-46B3-B0C3-60B138C2D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864" y="3783824"/>
            <a:ext cx="8366393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letter is present in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dictionary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increase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via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new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pair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7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364">
        <p:fade/>
      </p:transition>
    </mc:Choice>
    <mc:Fallback xmlns="">
      <p:transition spd="med" advTm="353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B3E4D7-0A27-4DD0-A884-7D5128488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265" y="2664516"/>
            <a:ext cx="697889" cy="4026281"/>
          </a:xfrm>
          <a:prstGeom prst="rect">
            <a:avLst/>
          </a:prstGeom>
          <a:noFill/>
          <a:ln>
            <a:solidFill>
              <a:srgbClr val="D5AD42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Go through content dictionary</a:t>
            </a: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6D8FF19-5F3F-40FC-9025-456D13474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 </a:t>
            </a:r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to</a:t>
            </a:r>
            <a:r>
              <a:rPr lang="nl-BE" dirty="0"/>
              <a:t> run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content of a </a:t>
            </a:r>
            <a:r>
              <a:rPr lang="nl-BE" dirty="0" err="1"/>
              <a:t>dictionary</a:t>
            </a:r>
            <a:endParaRPr lang="nl-BE" dirty="0"/>
          </a:p>
          <a:p>
            <a:r>
              <a:rPr lang="nl-BE" dirty="0"/>
              <a:t>Note that the </a:t>
            </a:r>
            <a:r>
              <a:rPr lang="nl-BE" dirty="0" err="1"/>
              <a:t>iterator</a:t>
            </a:r>
            <a:r>
              <a:rPr lang="nl-BE" dirty="0"/>
              <a:t> runs through the keys of the </a:t>
            </a:r>
            <a:r>
              <a:rPr lang="nl-BE" dirty="0" err="1"/>
              <a:t>dictionary</a:t>
            </a:r>
            <a:r>
              <a:rPr lang="nl-BE" dirty="0"/>
              <a:t> and not the values!</a:t>
            </a:r>
          </a:p>
          <a:p>
            <a:r>
              <a:rPr lang="nl-BE" dirty="0"/>
              <a:t>Using the key you can, of course, request the value.</a:t>
            </a: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B9AB308B-C8D1-4D0C-AF05-4B7107346321}"/>
              </a:ext>
            </a:extLst>
          </p:cNvPr>
          <p:cNvSpPr/>
          <p:nvPr/>
        </p:nvSpPr>
        <p:spPr>
          <a:xfrm>
            <a:off x="1376826" y="4643349"/>
            <a:ext cx="1604109" cy="329185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</a:t>
            </a: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4C846BF8-5396-4E09-987D-B5D61280873A}"/>
              </a:ext>
            </a:extLst>
          </p:cNvPr>
          <p:cNvSpPr/>
          <p:nvPr/>
        </p:nvSpPr>
        <p:spPr>
          <a:xfrm>
            <a:off x="9400812" y="2664516"/>
            <a:ext cx="404544" cy="4030904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F954D2FE-56AE-4F1B-968B-4A7247F1BF11}"/>
              </a:ext>
            </a:extLst>
          </p:cNvPr>
          <p:cNvCxnSpPr/>
          <p:nvPr/>
        </p:nvCxnSpPr>
        <p:spPr>
          <a:xfrm>
            <a:off x="2584704" y="5244026"/>
            <a:ext cx="0" cy="388678"/>
          </a:xfrm>
          <a:prstGeom prst="straightConnector1">
            <a:avLst/>
          </a:prstGeom>
          <a:ln>
            <a:solidFill>
              <a:srgbClr val="D5AD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3E42F4D6-2DCD-4216-A852-EB82392678F3}"/>
              </a:ext>
            </a:extLst>
          </p:cNvPr>
          <p:cNvSpPr txBox="1"/>
          <p:nvPr/>
        </p:nvSpPr>
        <p:spPr>
          <a:xfrm>
            <a:off x="3696188" y="5632704"/>
            <a:ext cx="981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>
                <a:solidFill>
                  <a:srgbClr val="446785"/>
                </a:solidFill>
              </a:rPr>
              <a:t>value</a:t>
            </a:r>
            <a:endParaRPr lang="nl-BE" b="1" dirty="0">
              <a:solidFill>
                <a:srgbClr val="446785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119DA805-DEDF-4569-B4FC-AE18AC4940BE}"/>
              </a:ext>
            </a:extLst>
          </p:cNvPr>
          <p:cNvSpPr txBox="1"/>
          <p:nvPr/>
        </p:nvSpPr>
        <p:spPr>
          <a:xfrm>
            <a:off x="2186490" y="5656768"/>
            <a:ext cx="89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>
                <a:solidFill>
                  <a:srgbClr val="D5AD42"/>
                </a:solidFill>
              </a:rPr>
              <a:t>key</a:t>
            </a:r>
            <a:endParaRPr lang="nl-BE" b="1" dirty="0">
              <a:solidFill>
                <a:srgbClr val="D5AD42"/>
              </a:solidFill>
            </a:endParaRP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D8D4B337-4064-4ECE-95F1-55CA8C0312F8}"/>
              </a:ext>
            </a:extLst>
          </p:cNvPr>
          <p:cNvCxnSpPr/>
          <p:nvPr/>
        </p:nvCxnSpPr>
        <p:spPr>
          <a:xfrm>
            <a:off x="4139638" y="5244026"/>
            <a:ext cx="0" cy="388678"/>
          </a:xfrm>
          <a:prstGeom prst="straightConnector1">
            <a:avLst/>
          </a:prstGeom>
          <a:ln>
            <a:solidFill>
              <a:srgbClr val="4467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6F59185-1DC5-427A-847A-1118505AE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grpSp>
        <p:nvGrpSpPr>
          <p:cNvPr id="16" name="Groep 15">
            <a:extLst>
              <a:ext uri="{FF2B5EF4-FFF2-40B4-BE49-F238E27FC236}">
                <a16:creationId xmlns:a16="http://schemas.microsoft.com/office/drawing/2014/main" id="{E5C4C555-3B30-43D5-B58C-929C9F98626F}"/>
              </a:ext>
            </a:extLst>
          </p:cNvPr>
          <p:cNvGrpSpPr/>
          <p:nvPr/>
        </p:nvGrpSpPr>
        <p:grpSpPr>
          <a:xfrm>
            <a:off x="780288" y="4320696"/>
            <a:ext cx="7400544" cy="1015663"/>
            <a:chOff x="792480" y="3352800"/>
            <a:chExt cx="7400544" cy="1015663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CB90855F-7E62-4E39-8E40-B3A781187AD1}"/>
                </a:ext>
              </a:extLst>
            </p:cNvPr>
            <p:cNvSpPr/>
            <p:nvPr/>
          </p:nvSpPr>
          <p:spPr>
            <a:xfrm>
              <a:off x="792480" y="3352800"/>
              <a:ext cx="740054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BE" altLang="nl-BE" sz="2000" b="1" i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print key/value pairs</a:t>
              </a:r>
              <a:br>
                <a:rPr lang="nl-BE" altLang="nl-BE" sz="2000" b="1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altLang="nl-BE" sz="2000" b="1" dirty="0" err="1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altLang="nl-BE" sz="2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characters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b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altLang="nl-BE" sz="2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print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characters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])</a:t>
              </a:r>
              <a:endParaRPr lang="nl-BE" altLang="nl-BE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ECED91C-D0B9-4528-A868-5E56A577E82E}"/>
                </a:ext>
              </a:extLst>
            </p:cNvPr>
            <p:cNvSpPr/>
            <p:nvPr/>
          </p:nvSpPr>
          <p:spPr>
            <a:xfrm>
              <a:off x="1389018" y="3675453"/>
              <a:ext cx="1604109" cy="329185"/>
            </a:xfrm>
            <a:prstGeom prst="ellipse">
              <a:avLst/>
            </a:prstGeom>
            <a:noFill/>
            <a:ln w="38100">
              <a:solidFill>
                <a:srgbClr val="D5AD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5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792">
        <p:fade/>
      </p:transition>
    </mc:Choice>
    <mc:Fallback xmlns="">
      <p:transition spd="med" advTm="437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97390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Data </a:t>
            </a:r>
            <a:r>
              <a:rPr lang="nl-BE"/>
              <a:t>structures</a:t>
            </a:r>
            <a:endParaRPr lang="nl-BE" dirty="0"/>
          </a:p>
          <a:p>
            <a:r>
              <a:rPr lang="nl-BE" dirty="0"/>
              <a:t>Set</a:t>
            </a:r>
          </a:p>
          <a:p>
            <a:pPr lvl="1"/>
            <a:r>
              <a:rPr lang="nl-BE" dirty="0"/>
              <a:t>Definition</a:t>
            </a:r>
          </a:p>
          <a:p>
            <a:pPr lvl="1"/>
            <a:r>
              <a:rPr lang="nl-BE" dirty="0"/>
              <a:t>Create</a:t>
            </a:r>
          </a:p>
          <a:p>
            <a:pPr lvl="1"/>
            <a:r>
              <a:rPr lang="nl-BE" dirty="0"/>
              <a:t>Run through</a:t>
            </a:r>
          </a:p>
          <a:p>
            <a:pPr lvl="1"/>
            <a:r>
              <a:rPr lang="nl-BE" dirty="0" err="1"/>
              <a:t>Methods</a:t>
            </a:r>
            <a:endParaRPr lang="nl-BE" dirty="0"/>
          </a:p>
          <a:p>
            <a:r>
              <a:rPr lang="nl-BE" dirty="0"/>
              <a:t>Dictionary </a:t>
            </a:r>
          </a:p>
          <a:p>
            <a:pPr lvl="1"/>
            <a:r>
              <a:rPr lang="nl-BE" dirty="0"/>
              <a:t>Definition and applicability</a:t>
            </a:r>
          </a:p>
          <a:p>
            <a:pPr lvl="1"/>
            <a:r>
              <a:rPr lang="nl-BE" dirty="0"/>
              <a:t>Creating key/value pairs</a:t>
            </a:r>
          </a:p>
          <a:p>
            <a:pPr lvl="1"/>
            <a:r>
              <a:rPr lang="nl-BE" dirty="0"/>
              <a:t>Retrieve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key and method get()</a:t>
            </a:r>
          </a:p>
          <a:p>
            <a:pPr lvl="1"/>
            <a:r>
              <a:rPr lang="nl-BE" dirty="0"/>
              <a:t>Deleting key/value pairs: del and method </a:t>
            </a:r>
            <a:r>
              <a:rPr lang="nl-BE" dirty="0" err="1"/>
              <a:t>clear</a:t>
            </a:r>
            <a:r>
              <a:rPr lang="nl-BE" dirty="0"/>
              <a:t>()</a:t>
            </a:r>
          </a:p>
          <a:p>
            <a:pPr lvl="1"/>
            <a:r>
              <a:rPr lang="nl-BE" dirty="0"/>
              <a:t>Methods </a:t>
            </a:r>
            <a:r>
              <a:rPr lang="nl-BE" dirty="0" err="1"/>
              <a:t>keys</a:t>
            </a:r>
            <a:r>
              <a:rPr lang="nl-BE" dirty="0"/>
              <a:t>(), </a:t>
            </a:r>
            <a:r>
              <a:rPr lang="nl-BE" dirty="0" err="1"/>
              <a:t>values()</a:t>
            </a:r>
            <a:r>
              <a:rPr lang="nl-BE" dirty="0"/>
              <a:t>, items()</a:t>
            </a:r>
          </a:p>
          <a:p>
            <a:pPr lvl="1"/>
            <a:r>
              <a:rPr lang="nl-BE" dirty="0"/>
              <a:t>Sort</a:t>
            </a:r>
          </a:p>
          <a:p>
            <a:pPr marL="457200" lvl="1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EBF1100-110B-43AF-A5DC-C0C7DB7C42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2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1"/>
    </mc:Choice>
    <mc:Fallback xmlns="">
      <p:transition spd="slow" advTm="5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F3346-2906-467D-9B2A-5FDD4187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Remove from </a:t>
            </a:r>
            <a:r>
              <a:rPr lang="nl-BE" dirty="0" err="1"/>
              <a:t>dictionary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93DA0-C3E7-42DE-9EEF-FB151E64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keyword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</a:t>
            </a:r>
            <a:r>
              <a:rPr lang="nl-BE" dirty="0"/>
              <a:t> you can delete a key/value pair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Using </a:t>
            </a:r>
            <a:r>
              <a:rPr lang="nl-BE" dirty="0" err="1"/>
              <a:t>the</a:t>
            </a:r>
            <a:r>
              <a:rPr lang="nl-BE" dirty="0"/>
              <a:t> method 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nl-BE" dirty="0"/>
              <a:t>you can empty the entire </a:t>
            </a:r>
            <a:r>
              <a:rPr lang="nl-BE" dirty="0" err="1"/>
              <a:t>dictionary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7DAE361-26B3-4F22-8FC7-197F2045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346704-84AA-4EA1-B476-08116880D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24" y="2249609"/>
            <a:ext cx="3279648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del 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letters[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'e'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C9636A3-B0D8-4F43-8B62-2B38CA2FF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24" y="3816576"/>
            <a:ext cx="273344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letters.clear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C1F2853-A6EF-4C9D-811E-B8FB7FA6FE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9"/>
    </mc:Choice>
    <mc:Fallback xmlns="">
      <p:transition spd="slow" advTm="19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9A436-ADF4-433E-AF3D-F80F4BAB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Methods </a:t>
            </a:r>
            <a:r>
              <a:rPr lang="nl-BE" dirty="0" err="1"/>
              <a:t>keys</a:t>
            </a:r>
            <a:r>
              <a:rPr lang="nl-BE" dirty="0"/>
              <a:t>() and </a:t>
            </a:r>
            <a:r>
              <a:rPr lang="nl-BE" dirty="0" err="1"/>
              <a:t>values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2DA175-5316-4AD3-828C-C8A5AD48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don't</a:t>
            </a:r>
            <a:r>
              <a:rPr lang="nl-BE" dirty="0"/>
              <a:t>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pairs but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keys</a:t>
            </a:r>
            <a:r>
              <a:rPr lang="nl-BE" dirty="0"/>
              <a:t> and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separately</a:t>
            </a:r>
            <a:r>
              <a:rPr lang="nl-BE" dirty="0"/>
              <a:t>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retrieve</a:t>
            </a:r>
            <a:r>
              <a:rPr lang="nl-BE" dirty="0"/>
              <a:t> these </a:t>
            </a:r>
            <a:r>
              <a:rPr lang="nl-BE" dirty="0" err="1"/>
              <a:t>iterators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keys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/>
              <a:t>and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values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().</a:t>
            </a:r>
          </a:p>
          <a:p>
            <a:r>
              <a:rPr lang="nl-BE" dirty="0"/>
              <a:t>For </a:t>
            </a:r>
            <a:r>
              <a:rPr lang="nl-BE" dirty="0" err="1"/>
              <a:t>example</a:t>
            </a:r>
            <a:r>
              <a:rPr lang="nl-BE" dirty="0"/>
              <a:t>, </a:t>
            </a:r>
            <a:r>
              <a:rPr lang="nl-BE" dirty="0" err="1"/>
              <a:t>suppose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total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characters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dictionary</a:t>
            </a:r>
            <a:r>
              <a:rPr lang="nl-BE" dirty="0"/>
              <a:t>: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3A84D96-8D1B-46EC-9F93-3FF7EB77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A095F5-A5F6-4F9C-8364-CEE0D5285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4E3FC04-D93E-42F7-8952-2D612C301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98" y="3863928"/>
            <a:ext cx="7096815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 total number of letters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'Total:'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characters.values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()),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chars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92D6E0C-34DA-4EEE-82CC-A4A5912B2940}"/>
              </a:ext>
            </a:extLst>
          </p:cNvPr>
          <p:cNvSpPr/>
          <p:nvPr/>
        </p:nvSpPr>
        <p:spPr>
          <a:xfrm>
            <a:off x="3232135" y="4053163"/>
            <a:ext cx="3174185" cy="637191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A914877-EE34-4E5A-BC1E-D99979927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704" y="3267075"/>
            <a:ext cx="3524250" cy="35909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83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46"/>
    </mc:Choice>
    <mc:Fallback xmlns="">
      <p:transition spd="slow" advTm="57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343" x="209550" y="6413500"/>
          <p14:tracePt t="47364" x="279400" y="6413500"/>
          <p14:tracePt t="47380" x="292100" y="6413500"/>
          <p14:tracePt t="47441" x="298450" y="6413500"/>
          <p14:tracePt t="47458" x="311150" y="6407150"/>
          <p14:tracePt t="47504" x="317500" y="6407150"/>
          <p14:tracePt t="47512" x="330200" y="6407150"/>
          <p14:tracePt t="47521" x="349250" y="6445250"/>
          <p14:tracePt t="47530" x="393700" y="6508750"/>
          <p14:tracePt t="47547" x="495300" y="6661150"/>
          <p14:tracePt t="47770" x="749300" y="6597650"/>
          <p14:tracePt t="47775" x="755650" y="6597650"/>
          <p14:tracePt t="47783" x="787400" y="6597650"/>
          <p14:tracePt t="47796" x="812800" y="6597650"/>
          <p14:tracePt t="47813" x="933450" y="6578600"/>
          <p14:tracePt t="47830" x="1098550" y="6534150"/>
          <p14:tracePt t="47847" x="1263650" y="6464300"/>
          <p14:tracePt t="47863" x="1371600" y="6394450"/>
          <p14:tracePt t="47880" x="1377950" y="6381750"/>
          <p14:tracePt t="47897" x="1371600" y="6369050"/>
          <p14:tracePt t="47913" x="1333500" y="6369050"/>
          <p14:tracePt t="47930" x="1327150" y="6369050"/>
          <p14:tracePt t="47946" x="1320800" y="6369050"/>
          <p14:tracePt t="47963" x="1314450" y="6375400"/>
          <p14:tracePt t="47980" x="1308100" y="6381750"/>
          <p14:tracePt t="47996" x="1276350" y="6381750"/>
          <p14:tracePt t="48013" x="1225550" y="6400800"/>
          <p14:tracePt t="48032" x="1111250" y="6432550"/>
          <p14:tracePt t="48047" x="1098550" y="6432550"/>
          <p14:tracePt t="48063" x="1047750" y="6451600"/>
          <p14:tracePt t="48080" x="1041400" y="6451600"/>
          <p14:tracePt t="48136" x="1028700" y="6457950"/>
          <p14:tracePt t="48167" x="1022350" y="6457950"/>
          <p14:tracePt t="48200" x="1016000" y="6457950"/>
          <p14:tracePt t="48232" x="1009650" y="6457950"/>
          <p14:tracePt t="48257" x="1003300" y="6457950"/>
          <p14:tracePt t="48298" x="996950" y="6457950"/>
          <p14:tracePt t="48303" x="996950" y="6464300"/>
          <p14:tracePt t="48313" x="990600" y="6464300"/>
          <p14:tracePt t="48330" x="977900" y="6470650"/>
          <p14:tracePt t="48433" x="977900" y="6457950"/>
          <p14:tracePt t="48440" x="977900" y="6432550"/>
          <p14:tracePt t="48448" x="965200" y="6419850"/>
          <p14:tracePt t="48463" x="958850" y="6343650"/>
          <p14:tracePt t="48479" x="946150" y="6267450"/>
          <p14:tracePt t="48496" x="933450" y="6184900"/>
          <p14:tracePt t="48513" x="927100" y="6121400"/>
          <p14:tracePt t="48530" x="927100" y="6070600"/>
          <p14:tracePt t="48546" x="927100" y="6013450"/>
          <p14:tracePt t="48563" x="920750" y="5949950"/>
          <p14:tracePt t="48580" x="914400" y="5892800"/>
          <p14:tracePt t="48597" x="914400" y="5835650"/>
          <p14:tracePt t="48613" x="914400" y="5778500"/>
          <p14:tracePt t="48630" x="908050" y="5715000"/>
          <p14:tracePt t="48648" x="908050" y="5619750"/>
          <p14:tracePt t="48663" x="908050" y="5524500"/>
          <p14:tracePt t="48679" x="908050" y="5422900"/>
          <p14:tracePt t="48696" x="908050" y="5314950"/>
          <p14:tracePt t="48713" x="908050" y="5181600"/>
          <p14:tracePt t="48730" x="939800" y="5054600"/>
          <p14:tracePt t="48746" x="946150" y="4972050"/>
          <p14:tracePt t="48763" x="952500" y="4889500"/>
          <p14:tracePt t="48780" x="971550" y="4813300"/>
          <p14:tracePt t="48796" x="971550" y="4749800"/>
          <p14:tracePt t="48813" x="971550" y="4673600"/>
          <p14:tracePt t="48829" x="971550" y="4641850"/>
          <p14:tracePt t="48847" x="977900" y="4597400"/>
          <p14:tracePt t="48864" x="977900" y="4578350"/>
          <p14:tracePt t="48879" x="977900" y="4572000"/>
          <p14:tracePt t="48896" x="977900" y="4552950"/>
          <p14:tracePt t="48913" x="977900" y="4540250"/>
          <p14:tracePt t="48929" x="977900" y="4514850"/>
          <p14:tracePt t="48946" x="971550" y="4495800"/>
          <p14:tracePt t="48963" x="971550" y="4470400"/>
          <p14:tracePt t="48979" x="958850" y="4438650"/>
          <p14:tracePt t="48996" x="946150" y="4394200"/>
          <p14:tracePt t="49013" x="939800" y="4349750"/>
          <p14:tracePt t="49029" x="920750" y="4318000"/>
          <p14:tracePt t="49046" x="914400" y="4286250"/>
          <p14:tracePt t="49063" x="908050" y="4254500"/>
          <p14:tracePt t="49079" x="901700" y="4235450"/>
          <p14:tracePt t="49096" x="901700" y="4222750"/>
          <p14:tracePt t="49113" x="901700" y="4216400"/>
          <p14:tracePt t="49146" x="901700" y="4197350"/>
          <p14:tracePt t="49163" x="901700" y="4171950"/>
          <p14:tracePt t="49179" x="895350" y="4133850"/>
          <p14:tracePt t="49198" x="895350" y="4064000"/>
          <p14:tracePt t="49213" x="895350" y="4006850"/>
          <p14:tracePt t="49229" x="889000" y="3949700"/>
          <p14:tracePt t="49246" x="882650" y="3924300"/>
          <p14:tracePt t="49263" x="876300" y="3892550"/>
          <p14:tracePt t="49279" x="876300" y="3886200"/>
          <p14:tracePt t="49312" x="876300" y="3873500"/>
          <p14:tracePt t="49329" x="876300" y="3867150"/>
          <p14:tracePt t="49528" x="869950" y="3860800"/>
          <p14:tracePt t="49559" x="869950" y="3867150"/>
          <p14:tracePt t="49567" x="869950" y="3886200"/>
          <p14:tracePt t="49576" x="869950" y="3911600"/>
          <p14:tracePt t="49583" x="869950" y="3943350"/>
          <p14:tracePt t="49596" x="869950" y="3987800"/>
          <p14:tracePt t="49613" x="876300" y="4083050"/>
          <p14:tracePt t="49629" x="882650" y="4178300"/>
          <p14:tracePt t="49646" x="882650" y="4267200"/>
          <p14:tracePt t="49663" x="882650" y="4387850"/>
          <p14:tracePt t="49680" x="901700" y="4521200"/>
          <p14:tracePt t="49696" x="920750" y="4654550"/>
          <p14:tracePt t="49713" x="952500" y="4838700"/>
          <p14:tracePt t="49729" x="971550" y="5016500"/>
          <p14:tracePt t="49747" x="971550" y="5162550"/>
          <p14:tracePt t="49762" x="984250" y="5295900"/>
          <p14:tracePt t="49779" x="1022350" y="5505450"/>
          <p14:tracePt t="49795" x="1060450" y="5715000"/>
          <p14:tracePt t="49812" x="1073150" y="5873750"/>
          <p14:tracePt t="49829" x="1098550" y="6032500"/>
          <p14:tracePt t="49846" x="1098550" y="6153150"/>
          <p14:tracePt t="49864" x="1098550" y="6203950"/>
          <p14:tracePt t="49879" x="1092200" y="6216650"/>
          <p14:tracePt t="50040" x="1092200" y="6223000"/>
          <p14:tracePt t="50049" x="1092200" y="6229350"/>
          <p14:tracePt t="50065" x="1092200" y="6248400"/>
          <p14:tracePt t="50072" x="1085850" y="6261100"/>
          <p14:tracePt t="50081" x="1073150" y="6273800"/>
          <p14:tracePt t="50095" x="1066800" y="6299200"/>
          <p14:tracePt t="50112" x="1047750" y="6337300"/>
          <p14:tracePt t="50129" x="1041400" y="6362700"/>
          <p14:tracePt t="50146" x="1035050" y="6375400"/>
          <p14:tracePt t="50240" x="1028700" y="6369050"/>
          <p14:tracePt t="50248" x="1028700" y="6350000"/>
          <p14:tracePt t="50262" x="1016000" y="6311900"/>
          <p14:tracePt t="50280" x="1003300" y="6191250"/>
          <p14:tracePt t="50295" x="1003300" y="6096000"/>
          <p14:tracePt t="50312" x="1003300" y="6000750"/>
          <p14:tracePt t="50329" x="1003300" y="5873750"/>
          <p14:tracePt t="50346" x="1003300" y="5765800"/>
          <p14:tracePt t="50362" x="990600" y="5632450"/>
          <p14:tracePt t="50379" x="965200" y="5492750"/>
          <p14:tracePt t="50395" x="933450" y="5283200"/>
          <p14:tracePt t="50412" x="908050" y="5124450"/>
          <p14:tracePt t="50429" x="895350" y="4984750"/>
          <p14:tracePt t="50445" x="876300" y="4889500"/>
          <p14:tracePt t="50462" x="863600" y="4832350"/>
          <p14:tracePt t="50480" x="857250" y="4762500"/>
          <p14:tracePt t="50495" x="857250" y="4743450"/>
          <p14:tracePt t="50512" x="857250" y="4730750"/>
          <p14:tracePt t="50569" x="857250" y="4768850"/>
          <p14:tracePt t="50576" x="857250" y="4813300"/>
          <p14:tracePt t="50583" x="857250" y="4883150"/>
          <p14:tracePt t="50595" x="857250" y="4946650"/>
          <p14:tracePt t="50612" x="831850" y="5086350"/>
          <p14:tracePt t="50629" x="819150" y="5245100"/>
          <p14:tracePt t="50645" x="812800" y="5429250"/>
          <p14:tracePt t="50662" x="812800" y="5594350"/>
          <p14:tracePt t="50679" x="812800" y="5861050"/>
          <p14:tracePt t="50695" x="812800" y="5930900"/>
          <p14:tracePt t="50712" x="812800" y="6108700"/>
          <p14:tracePt t="50728" x="812800" y="6210300"/>
          <p14:tracePt t="50745" x="812800" y="6280150"/>
          <p14:tracePt t="50762" x="812800" y="6311900"/>
          <p14:tracePt t="50778" x="812800" y="6318250"/>
          <p14:tracePt t="50795" x="825500" y="6337300"/>
          <p14:tracePt t="50812" x="831850" y="6356350"/>
          <p14:tracePt t="50829" x="857250" y="6388100"/>
          <p14:tracePt t="50845" x="882650" y="6432550"/>
          <p14:tracePt t="50862" x="914400" y="6470650"/>
          <p14:tracePt t="50879" x="946150" y="6489700"/>
          <p14:tracePt t="50895" x="952500" y="6496050"/>
          <p14:tracePt t="50912" x="1009650" y="6515100"/>
          <p14:tracePt t="50928" x="1098550" y="6527800"/>
          <p14:tracePt t="50945" x="1149350" y="6527800"/>
          <p14:tracePt t="50962" x="1187450" y="6527800"/>
          <p14:tracePt t="50979" x="1200150" y="6508750"/>
          <p14:tracePt t="50995" x="1200150" y="6502400"/>
          <p14:tracePt t="51012" x="1206500" y="6496050"/>
          <p14:tracePt t="51072" x="1206500" y="6489700"/>
          <p14:tracePt t="51089" x="1212850" y="6489700"/>
          <p14:tracePt t="51097" x="1219200" y="6483350"/>
          <p14:tracePt t="51113" x="1225550" y="6477000"/>
          <p14:tracePt t="51128" x="1263650" y="6451600"/>
          <p14:tracePt t="51145" x="1377950" y="6419850"/>
          <p14:tracePt t="51162" x="1670050" y="6337300"/>
          <p14:tracePt t="51179" x="2089150" y="6165850"/>
          <p14:tracePt t="51195" x="2616200" y="5975350"/>
          <p14:tracePt t="51212" x="3162300" y="5835650"/>
          <p14:tracePt t="51228" x="3733800" y="5664200"/>
          <p14:tracePt t="51245" x="4127500" y="5543550"/>
          <p14:tracePt t="51262" x="4387850" y="5473700"/>
          <p14:tracePt t="51279" x="4533900" y="5422900"/>
          <p14:tracePt t="51296" x="4552950" y="5403850"/>
          <p14:tracePt t="51312" x="4565650" y="5384800"/>
          <p14:tracePt t="51329" x="4565650" y="5365750"/>
          <p14:tracePt t="51345" x="4572000" y="5346700"/>
          <p14:tracePt t="51362" x="4584700" y="5340350"/>
          <p14:tracePt t="51378" x="4603750" y="5334000"/>
          <p14:tracePt t="51395" x="4641850" y="5334000"/>
          <p14:tracePt t="51412" x="4705350" y="5334000"/>
          <p14:tracePt t="51428" x="4762500" y="5334000"/>
          <p14:tracePt t="51445" x="4851400" y="5321300"/>
          <p14:tracePt t="51462" x="4921250" y="5302250"/>
          <p14:tracePt t="51479" x="4984750" y="5283200"/>
          <p14:tracePt t="51496" x="5041900" y="5276850"/>
          <p14:tracePt t="51512" x="5080000" y="5276850"/>
          <p14:tracePt t="51528" x="5092700" y="5270500"/>
          <p14:tracePt t="51583" x="5099050" y="5270500"/>
          <p14:tracePt t="51786" x="5099050" y="5264150"/>
          <p14:tracePt t="51792" x="5111750" y="5264150"/>
          <p14:tracePt t="51801" x="5124450" y="5264150"/>
          <p14:tracePt t="51811" x="5137150" y="5257800"/>
          <p14:tracePt t="51828" x="5149850" y="5251450"/>
          <p14:tracePt t="51881" x="5137150" y="5245100"/>
          <p14:tracePt t="51888" x="5080000" y="5238750"/>
          <p14:tracePt t="51896" x="5016500" y="5226050"/>
          <p14:tracePt t="51911" x="4946650" y="5226050"/>
          <p14:tracePt t="51928" x="4927600" y="5226050"/>
          <p14:tracePt t="51945" x="4902200" y="5232400"/>
          <p14:tracePt t="51961" x="4883150" y="5245100"/>
          <p14:tracePt t="51978" x="4864100" y="5251450"/>
          <p14:tracePt t="51995" x="4819650" y="5257800"/>
          <p14:tracePt t="52011" x="4743450" y="5257800"/>
          <p14:tracePt t="52028" x="4654550" y="5270500"/>
          <p14:tracePt t="52044" x="4648200" y="5270500"/>
          <p14:tracePt t="52061" x="4635500" y="5270500"/>
          <p14:tracePt t="52104" x="4616450" y="5270500"/>
          <p14:tracePt t="52113" x="4591050" y="5270500"/>
          <p14:tracePt t="52128" x="4495800" y="5276850"/>
          <p14:tracePt t="52145" x="4368800" y="5321300"/>
          <p14:tracePt t="52161" x="4260850" y="5359400"/>
          <p14:tracePt t="52178" x="4229100" y="5378450"/>
          <p14:tracePt t="52194" x="4229100" y="5384800"/>
          <p14:tracePt t="52228" x="4229100" y="5391150"/>
          <p14:tracePt t="52244" x="4229100" y="5410200"/>
          <p14:tracePt t="52261" x="4241800" y="5435600"/>
          <p14:tracePt t="52278" x="4298950" y="5461000"/>
          <p14:tracePt t="52295" x="4438650" y="5461000"/>
          <p14:tracePt t="52311" x="4546600" y="5461000"/>
          <p14:tracePt t="52328" x="4686300" y="5461000"/>
          <p14:tracePt t="52344" x="4800600" y="5461000"/>
          <p14:tracePt t="52361" x="4870450" y="5461000"/>
          <p14:tracePt t="52378" x="4908550" y="5461000"/>
          <p14:tracePt t="52394" x="4940300" y="5461000"/>
          <p14:tracePt t="52411" x="4997450" y="5461000"/>
          <p14:tracePt t="52428" x="5080000" y="5467350"/>
          <p14:tracePt t="52444" x="5143500" y="5473700"/>
          <p14:tracePt t="52461" x="5219700" y="5473700"/>
          <p14:tracePt t="52478" x="5295900" y="5473700"/>
          <p14:tracePt t="52495" x="5410200" y="5473700"/>
          <p14:tracePt t="52511" x="5448300" y="5473700"/>
          <p14:tracePt t="52528" x="5467350" y="5473700"/>
          <p14:tracePt t="52544" x="5499100" y="5486400"/>
          <p14:tracePt t="52561" x="5511800" y="5486400"/>
          <p14:tracePt t="52578" x="5549900" y="5486400"/>
          <p14:tracePt t="52594" x="5619750" y="5486400"/>
          <p14:tracePt t="52611" x="5715000" y="5486400"/>
          <p14:tracePt t="52628" x="5835650" y="5486400"/>
          <p14:tracePt t="52644" x="5924550" y="5486400"/>
          <p14:tracePt t="52661" x="5994400" y="5486400"/>
          <p14:tracePt t="52678" x="6032500" y="5486400"/>
          <p14:tracePt t="52695" x="6096000" y="5492750"/>
          <p14:tracePt t="52711" x="6172200" y="5499100"/>
          <p14:tracePt t="52727" x="6305550" y="5499100"/>
          <p14:tracePt t="52745" x="6457950" y="5499100"/>
          <p14:tracePt t="52761" x="6591300" y="5499100"/>
          <p14:tracePt t="52778" x="6705600" y="5499100"/>
          <p14:tracePt t="52794" x="6819900" y="5499100"/>
          <p14:tracePt t="52811" x="6921500" y="5499100"/>
          <p14:tracePt t="52827" x="7004050" y="5505450"/>
          <p14:tracePt t="52844" x="7080250" y="5505450"/>
          <p14:tracePt t="52861" x="7175500" y="5505450"/>
          <p14:tracePt t="52878" x="7251700" y="5505450"/>
          <p14:tracePt t="52881" x="7289800" y="5492750"/>
          <p14:tracePt t="52896" x="7340600" y="5486400"/>
          <p14:tracePt t="52912" x="7397750" y="5480050"/>
          <p14:tracePt t="52927" x="7448550" y="5480050"/>
          <p14:tracePt t="52945" x="7493000" y="5480050"/>
          <p14:tracePt t="52961" x="7531100" y="5480050"/>
          <p14:tracePt t="52977" x="7594600" y="5480050"/>
          <p14:tracePt t="52994" x="7658100" y="5480050"/>
          <p14:tracePt t="53011" x="7747000" y="5480050"/>
          <p14:tracePt t="53027" x="7842250" y="5480050"/>
          <p14:tracePt t="53047" x="7969250" y="5480050"/>
          <p14:tracePt t="53061" x="8007350" y="5480050"/>
          <p14:tracePt t="53080" x="8166100" y="5480050"/>
          <p14:tracePt t="53094" x="8235950" y="5480050"/>
          <p14:tracePt t="53112" x="8451850" y="5480050"/>
          <p14:tracePt t="53127" x="8636000" y="5448300"/>
          <p14:tracePt t="53144" x="8877300" y="5416550"/>
          <p14:tracePt t="53161" x="9213850" y="5397500"/>
          <p14:tracePt t="53177" x="9696450" y="5397500"/>
          <p14:tracePt t="53194" x="10026650" y="5353050"/>
          <p14:tracePt t="53211" x="10267950" y="5314950"/>
          <p14:tracePt t="53227" x="10452100" y="5314950"/>
          <p14:tracePt t="53244" x="10585450" y="5314950"/>
          <p14:tracePt t="53261" x="10674350" y="5314950"/>
          <p14:tracePt t="53277" x="10725150" y="5314950"/>
          <p14:tracePt t="53294" x="10744200" y="5314950"/>
          <p14:tracePt t="53345" x="10750550" y="5314950"/>
          <p14:tracePt t="53353" x="10744200" y="5314950"/>
          <p14:tracePt t="53361" x="10725150" y="5314950"/>
          <p14:tracePt t="53377" x="10661650" y="5314950"/>
          <p14:tracePt t="53394" x="10534650" y="5372100"/>
          <p14:tracePt t="53411" x="10242550" y="5461000"/>
          <p14:tracePt t="53427" x="9537700" y="5588000"/>
          <p14:tracePt t="53444" x="8439150" y="5600700"/>
          <p14:tracePt t="53461" x="7372350" y="5765800"/>
          <p14:tracePt t="53477" x="6578600" y="6000750"/>
          <p14:tracePt t="53494" x="6026150" y="6184900"/>
          <p14:tracePt t="53496" x="5892800" y="6223000"/>
          <p14:tracePt t="53511" x="5613400" y="6254750"/>
          <p14:tracePt t="53527" x="5314950" y="6254750"/>
          <p14:tracePt t="53544" x="4933950" y="6254750"/>
          <p14:tracePt t="53561" x="4756150" y="6261100"/>
          <p14:tracePt t="53577" x="4641850" y="6311900"/>
          <p14:tracePt t="53594" x="4514850" y="6362700"/>
          <p14:tracePt t="53611" x="4279900" y="6438900"/>
          <p14:tracePt t="53627" x="3860800" y="6489700"/>
          <p14:tracePt t="53644" x="3441700" y="6508750"/>
          <p14:tracePt t="53661" x="3175000" y="6546850"/>
          <p14:tracePt t="53677" x="3054350" y="6565900"/>
          <p14:tracePt t="53694" x="3022600" y="6565900"/>
          <p14:tracePt t="53711" x="3009900" y="6565900"/>
          <p14:tracePt t="53727" x="2971800" y="6553200"/>
          <p14:tracePt t="53744" x="2895600" y="6534150"/>
          <p14:tracePt t="53761" x="2806700" y="6534150"/>
          <p14:tracePt t="53777" x="2749550" y="6534150"/>
          <p14:tracePt t="53794" x="2667000" y="6534150"/>
          <p14:tracePt t="53811" x="2559050" y="6534150"/>
          <p14:tracePt t="53827" x="2419350" y="6534150"/>
          <p14:tracePt t="53844" x="2247900" y="6534150"/>
          <p14:tracePt t="53860" x="2095500" y="6534150"/>
          <p14:tracePt t="53877" x="2019300" y="6546850"/>
          <p14:tracePt t="53894" x="2006600" y="6553200"/>
          <p14:tracePt t="53953" x="2000250" y="6553200"/>
          <p14:tracePt t="54025" x="1993900" y="6553200"/>
          <p14:tracePt t="54040" x="1981200" y="6553200"/>
          <p14:tracePt t="54049" x="1968500" y="6553200"/>
          <p14:tracePt t="54060" x="1949450" y="6540500"/>
          <p14:tracePt t="54077" x="1911350" y="6540500"/>
          <p14:tracePt t="54094" x="1873250" y="6540500"/>
          <p14:tracePt t="54111" x="1809750" y="6540500"/>
          <p14:tracePt t="54127" x="1778000" y="6540500"/>
          <p14:tracePt t="54144" x="1695450" y="6521450"/>
          <p14:tracePt t="54160" x="1606550" y="6515100"/>
          <p14:tracePt t="54177" x="1517650" y="6515100"/>
          <p14:tracePt t="54194" x="1447800" y="6515100"/>
          <p14:tracePt t="54210" x="1371600" y="6515100"/>
          <p14:tracePt t="54227" x="1314450" y="6515100"/>
          <p14:tracePt t="54244" x="1244600" y="6515100"/>
          <p14:tracePt t="54263" x="1098550" y="6515100"/>
          <p14:tracePt t="54277" x="1054100" y="6521450"/>
          <p14:tracePt t="54295" x="984250" y="6527800"/>
          <p14:tracePt t="54311" x="952500" y="6534150"/>
          <p14:tracePt t="54327" x="927100" y="6534150"/>
          <p14:tracePt t="54344" x="889000" y="6534150"/>
          <p14:tracePt t="54362" x="844550" y="6534150"/>
          <p14:tracePt t="54377" x="806450" y="6534150"/>
          <p14:tracePt t="54393" x="762000" y="6534150"/>
          <p14:tracePt t="54410" x="711200" y="6553200"/>
          <p14:tracePt t="54427" x="647700" y="6565900"/>
          <p14:tracePt t="54444" x="584200" y="6578600"/>
          <p14:tracePt t="54460" x="546100" y="6584950"/>
          <p14:tracePt t="54477" x="533400" y="6584950"/>
          <p14:tracePt t="54493" x="527050" y="6584950"/>
          <p14:tracePt t="54527" x="520700" y="6604000"/>
          <p14:tracePt t="54544" x="514350" y="6623050"/>
          <p14:tracePt t="54731" x="1060450" y="6800850"/>
          <p14:tracePt t="54737" x="1123950" y="6800850"/>
          <p14:tracePt t="54744" x="1187450" y="6800850"/>
          <p14:tracePt t="54760" x="1314450" y="6800850"/>
          <p14:tracePt t="54777" x="1428750" y="6800850"/>
          <p14:tracePt t="54793" x="1549400" y="6800850"/>
          <p14:tracePt t="54810" x="1657350" y="6800850"/>
          <p14:tracePt t="54827" x="1771650" y="6800850"/>
          <p14:tracePt t="54843" x="1835150" y="6800850"/>
          <p14:tracePt t="54860" x="1898650" y="6800850"/>
          <p14:tracePt t="54876" x="1955800" y="6800850"/>
          <p14:tracePt t="54894" x="1993900" y="6800850"/>
          <p14:tracePt t="54897" x="2025650" y="6800850"/>
          <p14:tracePt t="54910" x="2057400" y="6800850"/>
          <p14:tracePt t="54927" x="2203450" y="6800850"/>
          <p14:tracePt t="54945" x="2305050" y="6794500"/>
          <p14:tracePt t="54960" x="2362200" y="6788150"/>
          <p14:tracePt t="54976" x="2400300" y="6781800"/>
          <p14:tracePt t="54993" x="2438400" y="6781800"/>
          <p14:tracePt t="55010" x="2508250" y="6781800"/>
          <p14:tracePt t="55026" x="2571750" y="6756400"/>
          <p14:tracePt t="55043" x="2647950" y="6731000"/>
          <p14:tracePt t="55060" x="2724150" y="6705600"/>
          <p14:tracePt t="55077" x="2749550" y="6680200"/>
          <p14:tracePt t="55093" x="2755900" y="6673850"/>
          <p14:tracePt t="55110" x="2768600" y="6667500"/>
          <p14:tracePt t="55161" x="2768600" y="6661150"/>
          <p14:tracePt t="55169" x="2768600" y="6654800"/>
          <p14:tracePt t="55177" x="2774950" y="6648450"/>
          <p14:tracePt t="55210" x="2774950" y="6642100"/>
          <p14:tracePt t="55243" x="2774950" y="6635750"/>
          <p14:tracePt t="55260" x="2774950" y="6616700"/>
          <p14:tracePt t="55276" x="2774950" y="6604000"/>
          <p14:tracePt t="55293" x="2768600" y="6584950"/>
          <p14:tracePt t="55310" x="2762250" y="6572250"/>
          <p14:tracePt t="55327" x="2755900" y="6553200"/>
          <p14:tracePt t="55343" x="2743200" y="6546850"/>
          <p14:tracePt t="55360" x="2717800" y="6527800"/>
          <p14:tracePt t="55376" x="2673350" y="6496050"/>
          <p14:tracePt t="55393" x="2635250" y="6483350"/>
          <p14:tracePt t="55410" x="2603500" y="6477000"/>
          <p14:tracePt t="55427" x="2590800" y="6464300"/>
          <p14:tracePt t="55443" x="2565400" y="6451600"/>
          <p14:tracePt t="55460" x="2533650" y="6438900"/>
          <p14:tracePt t="55477" x="2451100" y="6413500"/>
          <p14:tracePt t="55493" x="2349500" y="6394450"/>
          <p14:tracePt t="55510" x="2235200" y="6369050"/>
          <p14:tracePt t="55527" x="2127250" y="6369050"/>
          <p14:tracePt t="55543" x="2095500" y="6362700"/>
          <p14:tracePt t="55560" x="2019300" y="6343650"/>
          <p14:tracePt t="55576" x="1962150" y="6324600"/>
          <p14:tracePt t="55593" x="1860550" y="6299200"/>
          <p14:tracePt t="55610" x="1720850" y="6267450"/>
          <p14:tracePt t="55626" x="1593850" y="6248400"/>
          <p14:tracePt t="55643" x="1473200" y="6242050"/>
          <p14:tracePt t="55660" x="1358900" y="6223000"/>
          <p14:tracePt t="55676" x="1231900" y="6203950"/>
          <p14:tracePt t="55693" x="1079500" y="6172200"/>
          <p14:tracePt t="55710" x="863600" y="6108700"/>
          <p14:tracePt t="55727" x="685800" y="6108700"/>
          <p14:tracePt t="55743" x="603250" y="6108700"/>
          <p14:tracePt t="55760" x="533400" y="6108700"/>
          <p14:tracePt t="55776" x="450850" y="6108700"/>
          <p14:tracePt t="55793" x="342900" y="6108700"/>
          <p14:tracePt t="55810" x="190500" y="6108700"/>
          <p14:tracePt t="55826" x="69850" y="61341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06F09-9F7B-464A-8F18-94DBC476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Dictionary sorting by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F3811-C236-48AF-A55C-2D00E112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28" y="1465550"/>
            <a:ext cx="11609296" cy="4626069"/>
          </a:xfrm>
        </p:spPr>
        <p:txBody>
          <a:bodyPr/>
          <a:lstStyle/>
          <a:p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definition</a:t>
            </a:r>
            <a:r>
              <a:rPr lang="nl-BE" dirty="0"/>
              <a:t>, a </a:t>
            </a:r>
            <a:r>
              <a:rPr lang="nl-BE" dirty="0" err="1"/>
              <a:t>dictionary</a:t>
            </a:r>
            <a:r>
              <a:rPr lang="nl-BE" dirty="0"/>
              <a:t> is a set of </a:t>
            </a:r>
            <a:r>
              <a:rPr lang="nl-BE" dirty="0" err="1">
                <a:solidFill>
                  <a:srgbClr val="FF0000"/>
                </a:solidFill>
              </a:rPr>
              <a:t>unordered</a:t>
            </a:r>
            <a:r>
              <a:rPr lang="nl-BE" dirty="0"/>
              <a:t> </a:t>
            </a:r>
            <a:r>
              <a:rPr lang="nl-BE" dirty="0" err="1"/>
              <a:t>key</a:t>
            </a:r>
            <a:r>
              <a:rPr lang="nl-BE" dirty="0"/>
              <a:t>/</a:t>
            </a:r>
            <a:r>
              <a:rPr lang="nl-BE" dirty="0" err="1"/>
              <a:t>value</a:t>
            </a:r>
            <a:r>
              <a:rPr lang="nl-BE" dirty="0"/>
              <a:t> pairs. </a:t>
            </a:r>
          </a:p>
          <a:p>
            <a:r>
              <a:rPr lang="nl-BE" dirty="0" err="1"/>
              <a:t>There</a:t>
            </a:r>
            <a:r>
              <a:rPr lang="nl-BE" dirty="0"/>
              <a:t> is </a:t>
            </a:r>
            <a:r>
              <a:rPr lang="nl-BE" u="sng" dirty="0"/>
              <a:t>no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pairs </a:t>
            </a:r>
            <a:r>
              <a:rPr lang="nl-BE" dirty="0" err="1"/>
              <a:t>internally</a:t>
            </a:r>
            <a:r>
              <a:rPr lang="nl-BE" dirty="0"/>
              <a:t>.</a:t>
            </a:r>
          </a:p>
          <a:p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help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sorted</a:t>
            </a:r>
            <a:r>
              <a:rPr lang="nl-BE" dirty="0"/>
              <a:t>()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>
                <a:solidFill>
                  <a:srgbClr val="FF0000"/>
                </a:solidFill>
              </a:rPr>
              <a:t>show </a:t>
            </a:r>
            <a:r>
              <a:rPr lang="nl-BE" dirty="0" err="1">
                <a:solidFill>
                  <a:srgbClr val="FF0000"/>
                </a:solidFill>
              </a:rPr>
              <a:t>the</a:t>
            </a:r>
            <a:r>
              <a:rPr lang="nl-BE" dirty="0">
                <a:solidFill>
                  <a:srgbClr val="FF0000"/>
                </a:solidFill>
              </a:rPr>
              <a:t> pairs </a:t>
            </a:r>
            <a:r>
              <a:rPr lang="nl-BE" dirty="0" err="1">
                <a:solidFill>
                  <a:srgbClr val="FF0000"/>
                </a:solidFill>
              </a:rPr>
              <a:t>sorted</a:t>
            </a:r>
            <a:endParaRPr lang="nl-BE" dirty="0">
              <a:solidFill>
                <a:srgbClr val="FF0000"/>
              </a:solidFill>
            </a:endParaRP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B6A896-0A2C-4395-8FA0-EF395248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ACF4BCF-AF32-4F7B-930C-C44BDBA3E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0D0BCE7F-23E0-4232-8E8B-29F8F197A3D9}"/>
              </a:ext>
            </a:extLst>
          </p:cNvPr>
          <p:cNvSpPr txBox="1">
            <a:spLocks/>
          </p:cNvSpPr>
          <p:nvPr/>
        </p:nvSpPr>
        <p:spPr>
          <a:xfrm>
            <a:off x="9282953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15" name="Audio 4">
            <a:hlinkClick r:id="" action="ppaction://media"/>
            <a:extLst>
              <a:ext uri="{FF2B5EF4-FFF2-40B4-BE49-F238E27FC236}">
                <a16:creationId xmlns:a16="http://schemas.microsoft.com/office/drawing/2014/main" id="{DA6AA735-08E7-4923-9016-C8E3C688A18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18900" y="6184900"/>
            <a:ext cx="609600" cy="60960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7F3D92D-8518-4418-93B3-5C13C8E59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736" y="3909759"/>
            <a:ext cx="492517" cy="28847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67134873-DC0A-4C8B-9477-449C6D3A1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4431" y="3287932"/>
            <a:ext cx="461195" cy="28367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2ED4A79C-CC01-49FC-9EEB-0E8C0503B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06" y="3100130"/>
            <a:ext cx="6250429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14243A26-F69E-4E97-97AF-D03783664EFF}"/>
              </a:ext>
            </a:extLst>
          </p:cNvPr>
          <p:cNvCxnSpPr/>
          <p:nvPr/>
        </p:nvCxnSpPr>
        <p:spPr>
          <a:xfrm>
            <a:off x="7632192" y="6508750"/>
            <a:ext cx="1307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">
            <a:extLst>
              <a:ext uri="{FF2B5EF4-FFF2-40B4-BE49-F238E27FC236}">
                <a16:creationId xmlns:a16="http://schemas.microsoft.com/office/drawing/2014/main" id="{D3BA95CB-E2B5-4696-80D0-3114CB0BF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0621" y="6184900"/>
            <a:ext cx="7237879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Connector: Curved 11">
            <a:extLst>
              <a:ext uri="{FF2B5EF4-FFF2-40B4-BE49-F238E27FC236}">
                <a16:creationId xmlns:a16="http://schemas.microsoft.com/office/drawing/2014/main" id="{25E6ACBE-BB29-465A-B610-ED7FE0164FD4}"/>
              </a:ext>
            </a:extLst>
          </p:cNvPr>
          <p:cNvCxnSpPr/>
          <p:nvPr/>
        </p:nvCxnSpPr>
        <p:spPr>
          <a:xfrm rot="5400000">
            <a:off x="3549173" y="3921349"/>
            <a:ext cx="1248527" cy="10218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13">
            <a:extLst>
              <a:ext uri="{FF2B5EF4-FFF2-40B4-BE49-F238E27FC236}">
                <a16:creationId xmlns:a16="http://schemas.microsoft.com/office/drawing/2014/main" id="{29E46339-7D4B-4606-9DF8-3A16EEBB7DBA}"/>
              </a:ext>
            </a:extLst>
          </p:cNvPr>
          <p:cNvCxnSpPr/>
          <p:nvPr/>
        </p:nvCxnSpPr>
        <p:spPr>
          <a:xfrm flipV="1">
            <a:off x="6461760" y="5011377"/>
            <a:ext cx="1542678" cy="12326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0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85"/>
    </mc:Choice>
    <mc:Fallback xmlns="">
      <p:transition spd="slow" advTm="61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595" x="11588750" y="6651625"/>
          <p14:tracePt t="34603" x="11572875" y="6437313"/>
          <p14:tracePt t="34611" x="11564938" y="6329363"/>
          <p14:tracePt t="34619" x="11514138" y="6229350"/>
          <p14:tracePt t="34627" x="11441113" y="6188075"/>
          <p14:tracePt t="34635" x="11407775" y="6138863"/>
          <p14:tracePt t="34644" x="11315700" y="6097588"/>
          <p14:tracePt t="34651" x="11291888" y="6097588"/>
          <p14:tracePt t="34659" x="11291888" y="6081713"/>
          <p14:tracePt t="34683" x="11291888" y="6130925"/>
          <p14:tracePt t="34693" x="11291888" y="6197600"/>
          <p14:tracePt t="34699" x="11283950" y="6229350"/>
          <p14:tracePt t="34709" x="11283950" y="6288088"/>
          <p14:tracePt t="34715" x="11283950" y="6321425"/>
          <p14:tracePt t="34723" x="11283950" y="6345238"/>
          <p14:tracePt t="34730" x="11456988" y="6396038"/>
          <p14:tracePt t="34739" x="11861800" y="6411913"/>
          <p14:tracePt t="34791" x="1123950" y="5588000"/>
          <p14:tracePt t="34807" x="1657350" y="5435600"/>
          <p14:tracePt t="34824" x="1974850" y="5334000"/>
          <p14:tracePt t="34840" x="2222500" y="5257800"/>
          <p14:tracePt t="34857" x="2368550" y="5194300"/>
          <p14:tracePt t="34875" x="2489200" y="5124450"/>
          <p14:tracePt t="34890" x="2559050" y="5080000"/>
          <p14:tracePt t="34907" x="2641600" y="5048250"/>
          <p14:tracePt t="34924" x="2749550" y="5016500"/>
          <p14:tracePt t="34940" x="2908300" y="4953000"/>
          <p14:tracePt t="34957" x="3244850" y="4845050"/>
          <p14:tracePt t="34974" x="3549650" y="4775200"/>
          <p14:tracePt t="34990" x="3676650" y="4756150"/>
          <p14:tracePt t="35007" x="3733800" y="4743450"/>
          <p14:tracePt t="35024" x="3740150" y="4737100"/>
          <p14:tracePt t="35059" x="3733800" y="4737100"/>
          <p14:tracePt t="35074" x="3702050" y="4737100"/>
          <p14:tracePt t="35090" x="3689350" y="4737100"/>
          <p14:tracePt t="35107" x="3644900" y="4692650"/>
          <p14:tracePt t="35124" x="3581400" y="4616450"/>
          <p14:tracePt t="35140" x="3498850" y="4533900"/>
          <p14:tracePt t="35157" x="3359150" y="4457700"/>
          <p14:tracePt t="35174" x="3168650" y="4406900"/>
          <p14:tracePt t="35190" x="2882900" y="4349750"/>
          <p14:tracePt t="35207" x="2501900" y="4298950"/>
          <p14:tracePt t="35224" x="2216150" y="4279900"/>
          <p14:tracePt t="35240" x="2152650" y="4260850"/>
          <p14:tracePt t="35257" x="2146300" y="4254500"/>
          <p14:tracePt t="35349" x="2152650" y="4254500"/>
          <p14:tracePt t="35365" x="2159000" y="4260850"/>
          <p14:tracePt t="35380" x="2165350" y="4260850"/>
          <p14:tracePt t="35403" x="2165350" y="4267200"/>
          <p14:tracePt t="35412" x="2165350" y="4273550"/>
          <p14:tracePt t="35421" x="2165350" y="4298950"/>
          <p14:tracePt t="35426" x="2184400" y="4330700"/>
          <p14:tracePt t="35440" x="2203450" y="4349750"/>
          <p14:tracePt t="35457" x="2247900" y="4400550"/>
          <p14:tracePt t="35460" x="2266950" y="4406900"/>
          <p14:tracePt t="35525" x="2273300" y="4406900"/>
          <p14:tracePt t="35532" x="2279650" y="4406900"/>
          <p14:tracePt t="35547" x="2292350" y="4406900"/>
          <p14:tracePt t="35557" x="2298700" y="4406900"/>
          <p14:tracePt t="35574" x="2311400" y="4406900"/>
          <p14:tracePt t="35590" x="2324100" y="4400550"/>
          <p14:tracePt t="35607" x="2362200" y="4375150"/>
          <p14:tracePt t="35624" x="2419350" y="4362450"/>
          <p14:tracePt t="35640" x="2476500" y="4343400"/>
          <p14:tracePt t="35657" x="2482850" y="4343400"/>
          <p14:tracePt t="35673" x="2489200" y="4343400"/>
          <p14:tracePt t="35725" x="2495550" y="4343400"/>
          <p14:tracePt t="35757" x="2501900" y="4343400"/>
          <p14:tracePt t="35772" x="2508250" y="4343400"/>
          <p14:tracePt t="35790" x="2527300" y="4343400"/>
          <p14:tracePt t="35807" x="2540000" y="4343400"/>
          <p14:tracePt t="35823" x="2546350" y="4343400"/>
          <p14:tracePt t="35840" x="2559050" y="4337050"/>
          <p14:tracePt t="35868" x="2565400" y="4324350"/>
          <p14:tracePt t="35899" x="2571750" y="4324350"/>
          <p14:tracePt t="36044" x="2578100" y="4324350"/>
          <p14:tracePt t="36060" x="2578100" y="4330700"/>
          <p14:tracePt t="36084" x="2578100" y="4337050"/>
          <p14:tracePt t="36101" x="2578100" y="4349750"/>
          <p14:tracePt t="36107" x="2578100" y="4368800"/>
          <p14:tracePt t="36123" x="2584450" y="4394200"/>
          <p14:tracePt t="36140" x="2584450" y="4425950"/>
          <p14:tracePt t="36157" x="2597150" y="4464050"/>
          <p14:tracePt t="36174" x="2609850" y="4514850"/>
          <p14:tracePt t="36190" x="2609850" y="4546600"/>
          <p14:tracePt t="36206" x="2609850" y="4578350"/>
          <p14:tracePt t="36223" x="2609850" y="4603750"/>
          <p14:tracePt t="36240" x="2609850" y="4641850"/>
          <p14:tracePt t="36257" x="2609850" y="4679950"/>
          <p14:tracePt t="36273" x="2609850" y="4705350"/>
          <p14:tracePt t="36291" x="2609850" y="4768850"/>
          <p14:tracePt t="36307" x="2609850" y="4794250"/>
          <p14:tracePt t="36323" x="2609850" y="4845050"/>
          <p14:tracePt t="36340" x="2628900" y="4895850"/>
          <p14:tracePt t="36357" x="2628900" y="4914900"/>
          <p14:tracePt t="36373" x="2628900" y="4940300"/>
          <p14:tracePt t="36390" x="2628900" y="4965700"/>
          <p14:tracePt t="36406" x="2628900" y="4978400"/>
          <p14:tracePt t="36423" x="2628900" y="4991100"/>
          <p14:tracePt t="36440" x="2628900" y="5003800"/>
          <p14:tracePt t="36456" x="2628900" y="5029200"/>
          <p14:tracePt t="36473" x="2635250" y="5067300"/>
          <p14:tracePt t="36490" x="2635250" y="5130800"/>
          <p14:tracePt t="36506" x="2635250" y="5207000"/>
          <p14:tracePt t="36524" x="2641600" y="5302250"/>
          <p14:tracePt t="36540" x="2660650" y="5391150"/>
          <p14:tracePt t="36556" x="2667000" y="5486400"/>
          <p14:tracePt t="36573" x="2673350" y="5562600"/>
          <p14:tracePt t="36590" x="2686050" y="5645150"/>
          <p14:tracePt t="36607" x="2692400" y="5695950"/>
          <p14:tracePt t="36623" x="2698750" y="5727700"/>
          <p14:tracePt t="36640" x="2698750" y="5765800"/>
          <p14:tracePt t="36656" x="2711450" y="5791200"/>
          <p14:tracePt t="36673" x="2711450" y="5810250"/>
          <p14:tracePt t="36690" x="2711450" y="5829300"/>
          <p14:tracePt t="36707" x="2717800" y="5861050"/>
          <p14:tracePt t="36723" x="2717800" y="5880100"/>
          <p14:tracePt t="36740" x="2717800" y="5905500"/>
          <p14:tracePt t="36756" x="2730500" y="5962650"/>
          <p14:tracePt t="36773" x="2736850" y="6007100"/>
          <p14:tracePt t="36790" x="2736850" y="6070600"/>
          <p14:tracePt t="36806" x="2736850" y="6153150"/>
          <p14:tracePt t="36823" x="2743200" y="6216650"/>
          <p14:tracePt t="36841" x="2743200" y="6286500"/>
          <p14:tracePt t="36856" x="2743200" y="6324600"/>
          <p14:tracePt t="36859" x="2743200" y="6343650"/>
          <p14:tracePt t="36873" x="2743200" y="6369050"/>
          <p14:tracePt t="36891" x="2743200" y="6419850"/>
          <p14:tracePt t="36907" x="2743200" y="6464300"/>
          <p14:tracePt t="36923" x="2743200" y="6489700"/>
          <p14:tracePt t="36940" x="2736850" y="6515100"/>
          <p14:tracePt t="36956" x="2730500" y="6546850"/>
          <p14:tracePt t="36973" x="2730500" y="6578600"/>
          <p14:tracePt t="36990" x="2730500" y="6597650"/>
          <p14:tracePt t="37006" x="2724150" y="6604000"/>
          <p14:tracePt t="37091" x="2724150" y="6610350"/>
          <p14:tracePt t="37109" x="2724150" y="6616700"/>
          <p14:tracePt t="37115" x="2724150" y="6623050"/>
          <p14:tracePt t="37133" x="2724150" y="6629400"/>
          <p14:tracePt t="37148" x="2724150" y="6635750"/>
          <p14:tracePt t="37203" x="2717800" y="6642100"/>
          <p14:tracePt t="37245" x="2717800" y="6661150"/>
          <p14:tracePt t="37252" x="2717800" y="6667500"/>
          <p14:tracePt t="37259" x="2711450" y="6673850"/>
          <p14:tracePt t="37301" x="2711450" y="6680200"/>
          <p14:tracePt t="37316" x="2705100" y="6680200"/>
          <p14:tracePt t="37339" x="2698750" y="6680200"/>
          <p14:tracePt t="37348" x="2692400" y="6680200"/>
          <p14:tracePt t="37371" x="2692400" y="6673850"/>
          <p14:tracePt t="37381" x="2692400" y="6667500"/>
          <p14:tracePt t="37403" x="2692400" y="6654800"/>
          <p14:tracePt t="37411" x="2692400" y="6642100"/>
          <p14:tracePt t="37423" x="2692400" y="6623050"/>
          <p14:tracePt t="37440" x="2692400" y="6597650"/>
          <p14:tracePt t="37456" x="2692400" y="6565900"/>
          <p14:tracePt t="37473" x="2692400" y="6527800"/>
          <p14:tracePt t="37489" x="2692400" y="6483350"/>
          <p14:tracePt t="37507" x="2692400" y="6432550"/>
          <p14:tracePt t="37522" x="2692400" y="6381750"/>
          <p14:tracePt t="37539" x="2692400" y="6311900"/>
          <p14:tracePt t="37556" x="2705100" y="6216650"/>
          <p14:tracePt t="37572" x="2705100" y="6140450"/>
          <p14:tracePt t="37589" x="2705100" y="6038850"/>
          <p14:tracePt t="37606" x="2705100" y="5943600"/>
          <p14:tracePt t="37623" x="2705100" y="5854700"/>
          <p14:tracePt t="37639" x="2705100" y="5765800"/>
          <p14:tracePt t="37659" x="2711450" y="5689600"/>
          <p14:tracePt t="37673" x="2717800" y="5594350"/>
          <p14:tracePt t="37689" x="2717800" y="5518150"/>
          <p14:tracePt t="37706" x="2717800" y="5448300"/>
          <p14:tracePt t="37722" x="2717800" y="5372100"/>
          <p14:tracePt t="37739" x="2736850" y="5308600"/>
          <p14:tracePt t="37756" x="2736850" y="5264150"/>
          <p14:tracePt t="37772" x="2743200" y="5213350"/>
          <p14:tracePt t="37789" x="2749550" y="5137150"/>
          <p14:tracePt t="37806" x="2749550" y="5041900"/>
          <p14:tracePt t="37823" x="2774950" y="4946650"/>
          <p14:tracePt t="37839" x="2781300" y="4857750"/>
          <p14:tracePt t="37856" x="2794000" y="4787900"/>
          <p14:tracePt t="37873" x="2794000" y="4718050"/>
          <p14:tracePt t="37889" x="2800350" y="4660900"/>
          <p14:tracePt t="37906" x="2800350" y="4597400"/>
          <p14:tracePt t="37923" x="2800350" y="4552950"/>
          <p14:tracePt t="37939" x="2800350" y="4546600"/>
          <p14:tracePt t="38044" x="2800350" y="4527550"/>
          <p14:tracePt t="38051" x="2800350" y="4521200"/>
          <p14:tracePt t="38059" x="2800350" y="4514850"/>
          <p14:tracePt t="38132" x="2800350" y="4508500"/>
          <p14:tracePt t="38164" x="2800350" y="4502150"/>
          <p14:tracePt t="38349" x="2794000" y="4502150"/>
          <p14:tracePt t="38355" x="2794000" y="4514850"/>
          <p14:tracePt t="38372" x="2781300" y="4546600"/>
          <p14:tracePt t="38389" x="2774950" y="4572000"/>
          <p14:tracePt t="38406" x="2774950" y="4610100"/>
          <p14:tracePt t="38422" x="2768600" y="4648200"/>
          <p14:tracePt t="38439" x="2755900" y="4692650"/>
          <p14:tracePt t="38456" x="2749550" y="4743450"/>
          <p14:tracePt t="38472" x="2743200" y="4794250"/>
          <p14:tracePt t="38489" x="2743200" y="4845050"/>
          <p14:tracePt t="38506" x="2743200" y="4889500"/>
          <p14:tracePt t="38523" x="2743200" y="5003800"/>
          <p14:tracePt t="38539" x="2743200" y="5086350"/>
          <p14:tracePt t="38556" x="2743200" y="5181600"/>
          <p14:tracePt t="38572" x="2743200" y="5251450"/>
          <p14:tracePt t="38589" x="2743200" y="5346700"/>
          <p14:tracePt t="38606" x="2743200" y="5422900"/>
          <p14:tracePt t="38622" x="2743200" y="5480050"/>
          <p14:tracePt t="38639" x="2743200" y="5537200"/>
          <p14:tracePt t="38655" x="2743200" y="5588000"/>
          <p14:tracePt t="38672" x="2749550" y="5619750"/>
          <p14:tracePt t="38689" x="2749550" y="5670550"/>
          <p14:tracePt t="38706" x="2749550" y="5740400"/>
          <p14:tracePt t="38722" x="2749550" y="5803900"/>
          <p14:tracePt t="38739" x="2749550" y="5886450"/>
          <p14:tracePt t="38755" x="2743200" y="5956300"/>
          <p14:tracePt t="38773" x="2730500" y="5994400"/>
          <p14:tracePt t="38788" x="2724150" y="6032500"/>
          <p14:tracePt t="38805" x="2717800" y="6051550"/>
          <p14:tracePt t="38822" x="2717800" y="6083300"/>
          <p14:tracePt t="38839" x="2717800" y="6127750"/>
          <p14:tracePt t="38855" x="2717800" y="6159500"/>
          <p14:tracePt t="38872" x="2705100" y="6191250"/>
          <p14:tracePt t="38889" x="2705100" y="6223000"/>
          <p14:tracePt t="38905" x="2698750" y="6248400"/>
          <p14:tracePt t="38922" x="2692400" y="6299200"/>
          <p14:tracePt t="38938" x="2692400" y="6330950"/>
          <p14:tracePt t="38955" x="2692400" y="6369050"/>
          <p14:tracePt t="38972" x="2679700" y="6394450"/>
          <p14:tracePt t="38990" x="2673350" y="6419850"/>
          <p14:tracePt t="39005" x="2673350" y="6457950"/>
          <p14:tracePt t="39022" x="2673350" y="6489700"/>
          <p14:tracePt t="39039" x="2673350" y="6502400"/>
          <p14:tracePt t="39133" x="2667000" y="6508750"/>
          <p14:tracePt t="39164" x="2660650" y="6483350"/>
          <p14:tracePt t="39171" x="2654300" y="6451600"/>
          <p14:tracePt t="39189" x="2641600" y="6356350"/>
          <p14:tracePt t="39205" x="2641600" y="6280150"/>
          <p14:tracePt t="39222" x="2641600" y="6184900"/>
          <p14:tracePt t="39239" x="2641600" y="6083300"/>
          <p14:tracePt t="39255" x="2641600" y="5975350"/>
          <p14:tracePt t="39272" x="2641600" y="5861050"/>
          <p14:tracePt t="39289" x="2641600" y="5759450"/>
          <p14:tracePt t="39305" x="2628900" y="5632450"/>
          <p14:tracePt t="39323" x="2609850" y="5454650"/>
          <p14:tracePt t="39338" x="2603500" y="5334000"/>
          <p14:tracePt t="39355" x="2603500" y="5245100"/>
          <p14:tracePt t="39372" x="2603500" y="5168900"/>
          <p14:tracePt t="39388" x="2603500" y="5111750"/>
          <p14:tracePt t="39405" x="2603500" y="5060950"/>
          <p14:tracePt t="39422" x="2603500" y="5010150"/>
          <p14:tracePt t="39438" x="2603500" y="4959350"/>
          <p14:tracePt t="39455" x="2584450" y="4870450"/>
          <p14:tracePt t="39472" x="2578100" y="4800600"/>
          <p14:tracePt t="39489" x="2578100" y="4724400"/>
          <p14:tracePt t="39505" x="2578100" y="4679950"/>
          <p14:tracePt t="39523" x="2578100" y="4616450"/>
          <p14:tracePt t="39538" x="2578100" y="4597400"/>
          <p14:tracePt t="39555" x="2578100" y="4546600"/>
          <p14:tracePt t="39572" x="2578100" y="4508500"/>
          <p14:tracePt t="39589" x="2578100" y="4476750"/>
          <p14:tracePt t="39605" x="2578100" y="4457700"/>
          <p14:tracePt t="39622" x="2578100" y="4432300"/>
          <p14:tracePt t="39640" x="2578100" y="4419600"/>
          <p14:tracePt t="39699" x="2578100" y="4413250"/>
          <p14:tracePt t="39795" x="2578100" y="4400550"/>
          <p14:tracePt t="39804" x="2584450" y="4394200"/>
          <p14:tracePt t="39973" x="2584450" y="4387850"/>
          <p14:tracePt t="39995" x="2590800" y="4381500"/>
          <p14:tracePt t="40012" x="2590800" y="4375150"/>
          <p14:tracePt t="40036" x="2590800" y="4368800"/>
          <p14:tracePt t="40052" x="2590800" y="4362450"/>
          <p14:tracePt t="40067" x="2597150" y="4362450"/>
          <p14:tracePt t="40075" x="2603500" y="4356100"/>
          <p14:tracePt t="40091" x="2603500" y="4343400"/>
          <p14:tracePt t="40107" x="2603500" y="4337050"/>
          <p14:tracePt t="40139" x="2609850" y="4330700"/>
          <p14:tracePt t="40155" x="2609850" y="4324350"/>
          <p14:tracePt t="40587" x="2616200" y="4324350"/>
          <p14:tracePt t="40811" x="2622550" y="4324350"/>
          <p14:tracePt t="40821" x="2622550" y="4330700"/>
          <p14:tracePt t="40843" x="2616200" y="4337050"/>
          <p14:tracePt t="40852" x="2616200" y="4343400"/>
          <p14:tracePt t="40859" x="2616200" y="4349750"/>
          <p14:tracePt t="40875" x="2603500" y="4362450"/>
          <p14:tracePt t="40888" x="2603500" y="4368800"/>
          <p14:tracePt t="40904" x="2603500" y="4381500"/>
          <p14:tracePt t="40924" x="2603500" y="4400550"/>
          <p14:tracePt t="40939" x="2603500" y="4413250"/>
          <p14:tracePt t="40955" x="2603500" y="4419600"/>
          <p14:tracePt t="40971" x="2603500" y="4432300"/>
          <p14:tracePt t="40988" x="2603500" y="4438650"/>
          <p14:tracePt t="41052" x="2603500" y="4445000"/>
          <p14:tracePt t="41059" x="2609850" y="4451350"/>
          <p14:tracePt t="41069" x="2609850" y="4457700"/>
          <p14:tracePt t="41075" x="2616200" y="4457700"/>
          <p14:tracePt t="41087" x="2622550" y="4457700"/>
          <p14:tracePt t="41104" x="2635250" y="4470400"/>
          <p14:tracePt t="41122" x="2641600" y="4476750"/>
          <p14:tracePt t="41253" x="2647950" y="4476750"/>
          <p14:tracePt t="41269" x="2641600" y="4476750"/>
          <p14:tracePt t="41275" x="2628900" y="4489450"/>
          <p14:tracePt t="41292" x="2622550" y="4495800"/>
          <p14:tracePt t="41307" x="2609850" y="4508500"/>
          <p14:tracePt t="41331" x="2603500" y="4514850"/>
          <p14:tracePt t="41349" x="2603500" y="4521200"/>
          <p14:tracePt t="41358" x="2603500" y="4533900"/>
          <p14:tracePt t="41371" x="2597150" y="4552950"/>
          <p14:tracePt t="41388" x="2590800" y="4578350"/>
          <p14:tracePt t="41404" x="2590800" y="4610100"/>
          <p14:tracePt t="41421" x="2590800" y="4622800"/>
          <p14:tracePt t="41438" x="2590800" y="4629150"/>
          <p14:tracePt t="41454" x="2590800" y="4641850"/>
          <p14:tracePt t="41515" x="2590800" y="4648200"/>
          <p14:tracePt t="48187" x="2597150" y="4641850"/>
          <p14:tracePt t="48197" x="2597150" y="4629150"/>
          <p14:tracePt t="48203" x="2597150" y="4610100"/>
          <p14:tracePt t="48219" x="2628900" y="4533900"/>
          <p14:tracePt t="48235" x="2667000" y="4432300"/>
          <p14:tracePt t="48252" x="2743200" y="4311650"/>
          <p14:tracePt t="48268" x="2813050" y="4184650"/>
          <p14:tracePt t="48284" x="2882900" y="4064000"/>
          <p14:tracePt t="48301" x="2946400" y="3981450"/>
          <p14:tracePt t="48318" x="3003550" y="3898900"/>
          <p14:tracePt t="48334" x="3060700" y="3829050"/>
          <p14:tracePt t="48351" x="3086100" y="3810000"/>
          <p14:tracePt t="48368" x="3105150" y="3797300"/>
          <p14:tracePt t="48443" x="3105150" y="3803650"/>
          <p14:tracePt t="48451" x="3105150" y="3810000"/>
          <p14:tracePt t="48703" x="3105150" y="3816350"/>
          <p14:tracePt t="48711" x="3130550" y="3835400"/>
          <p14:tracePt t="48719" x="3206750" y="3841750"/>
          <p14:tracePt t="48735" x="3587750" y="3905250"/>
          <p14:tracePt t="48752" x="4235450" y="3975100"/>
          <p14:tracePt t="48768" x="4991100" y="4095750"/>
          <p14:tracePt t="48785" x="5715000" y="4210050"/>
          <p14:tracePt t="48802" x="6375400" y="4330700"/>
          <p14:tracePt t="48805" x="6597650" y="4400550"/>
          <p14:tracePt t="48818" x="6781800" y="4495800"/>
          <p14:tracePt t="48836" x="7226300" y="4756150"/>
          <p14:tracePt t="48853" x="7473950" y="4946650"/>
          <p14:tracePt t="48868" x="7645400" y="5149850"/>
          <p14:tracePt t="48885" x="7804150" y="5340350"/>
          <p14:tracePt t="48902" x="7912100" y="5486400"/>
          <p14:tracePt t="48918" x="8001000" y="5619750"/>
          <p14:tracePt t="48935" x="8121650" y="5803900"/>
          <p14:tracePt t="48953" x="8261350" y="5962650"/>
          <p14:tracePt t="48968" x="8464550" y="6115050"/>
          <p14:tracePt t="48985" x="8731250" y="6261100"/>
          <p14:tracePt t="49001" x="9055100" y="6400800"/>
          <p14:tracePt t="49019" x="9658350" y="6508750"/>
          <p14:tracePt t="49035" x="9969500" y="6508750"/>
          <p14:tracePt t="49052" x="10217150" y="6508750"/>
          <p14:tracePt t="49068" x="10401300" y="6515100"/>
          <p14:tracePt t="49084" x="10483850" y="6515100"/>
          <p14:tracePt t="49101" x="10496550" y="6515100"/>
          <p14:tracePt t="49206" x="10502900" y="6515100"/>
          <p14:tracePt t="49398" x="10502900" y="6508750"/>
          <p14:tracePt t="49446" x="10509250" y="6502400"/>
          <p14:tracePt t="49452" x="10515600" y="6502400"/>
          <p14:tracePt t="49467" x="10566400" y="6489700"/>
          <p14:tracePt t="49484" x="10668000" y="6489700"/>
          <p14:tracePt t="49501" x="10833100" y="6489700"/>
          <p14:tracePt t="49518" x="10998200" y="6477000"/>
          <p14:tracePt t="49534" x="11099800" y="6457950"/>
          <p14:tracePt t="49551" x="11106150" y="6457950"/>
          <p14:tracePt t="49605" x="11112500" y="6457950"/>
          <p14:tracePt t="49631" x="11093450" y="6451600"/>
          <p14:tracePt t="49636" x="11068050" y="6451600"/>
          <p14:tracePt t="49645" x="11017250" y="6451600"/>
          <p14:tracePt t="49652" x="10953750" y="6451600"/>
          <p14:tracePt t="49667" x="10782300" y="6451600"/>
          <p14:tracePt t="49684" x="10623550" y="6451600"/>
          <p14:tracePt t="49701" x="10515600" y="6451600"/>
          <p14:tracePt t="49718" x="10464800" y="6451600"/>
          <p14:tracePt t="49788" x="10477500" y="6451600"/>
          <p14:tracePt t="49797" x="10547350" y="6451600"/>
          <p14:tracePt t="49803" x="10648950" y="6451600"/>
          <p14:tracePt t="49817" x="10788650" y="6451600"/>
          <p14:tracePt t="49835" x="11207750" y="6451600"/>
          <p14:tracePt t="49852" x="11468100" y="6445250"/>
          <p14:tracePt t="49867" x="11601450" y="6419850"/>
          <p14:tracePt t="49884" x="11614150" y="6419850"/>
          <p14:tracePt t="49917" x="11506200" y="6413500"/>
          <p14:tracePt t="49934" x="11182350" y="6394450"/>
          <p14:tracePt t="49951" x="10858500" y="6394450"/>
          <p14:tracePt t="49967" x="10706100" y="6394450"/>
          <p14:tracePt t="49984" x="10623550" y="6400800"/>
          <p14:tracePt t="50029" x="10629900" y="6400800"/>
          <p14:tracePt t="50038" x="10674350" y="6400800"/>
          <p14:tracePt t="50050" x="10737850" y="6400800"/>
          <p14:tracePt t="50067" x="11017250" y="6400800"/>
          <p14:tracePt t="50084" x="11163300" y="6400800"/>
          <p14:tracePt t="50101" x="11207750" y="6400800"/>
          <p14:tracePt t="50151" x="11163300" y="6400800"/>
          <p14:tracePt t="50156" x="11080750" y="6400800"/>
          <p14:tracePt t="50167" x="10966450" y="6400800"/>
          <p14:tracePt t="50184" x="10706100" y="6400800"/>
          <p14:tracePt t="50201" x="10579100" y="6407150"/>
          <p14:tracePt t="50217" x="10528300" y="6419850"/>
          <p14:tracePt t="50234" x="10521950" y="6426200"/>
          <p14:tracePt t="50267" x="10579100" y="6432550"/>
          <p14:tracePt t="50284" x="10725150" y="6432550"/>
          <p14:tracePt t="50301" x="10871200" y="6432550"/>
          <p14:tracePt t="50317" x="10966450" y="6432550"/>
          <p14:tracePt t="50335" x="10979150" y="6432550"/>
          <p14:tracePt t="50367" x="10928350" y="6432550"/>
          <p14:tracePt t="50384" x="10744200" y="6432550"/>
          <p14:tracePt t="50400" x="10553700" y="6432550"/>
          <p14:tracePt t="50403" x="10502900" y="6432550"/>
          <p14:tracePt t="50419" x="10483850" y="6438900"/>
          <p14:tracePt t="50483" x="10483850" y="6445250"/>
          <p14:tracePt t="50492" x="10490200" y="6445250"/>
          <p14:tracePt t="50500" x="10509250" y="6451600"/>
          <p14:tracePt t="50517" x="10521950" y="6451600"/>
          <p14:tracePt t="50533" x="10534650" y="6451600"/>
          <p14:tracePt t="51021" x="10541000" y="6451600"/>
          <p14:tracePt t="51037" x="10560050" y="6451600"/>
          <p14:tracePt t="51051" x="10661650" y="6451600"/>
          <p14:tracePt t="51067" x="10826750" y="6451600"/>
          <p14:tracePt t="51083" x="10991850" y="6451600"/>
          <p14:tracePt t="51100" x="11118850" y="6451600"/>
          <p14:tracePt t="51116" x="11188700" y="6432550"/>
          <p14:tracePt t="51133" x="11214100" y="6432550"/>
          <p14:tracePt t="51349" x="11220450" y="6432550"/>
          <p14:tracePt t="51365" x="11233150" y="6432550"/>
          <p14:tracePt t="51371" x="11258550" y="6432550"/>
          <p14:tracePt t="51383" x="11296650" y="6432550"/>
          <p14:tracePt t="51400" x="11372850" y="6432550"/>
          <p14:tracePt t="51416" x="11430000" y="6432550"/>
          <p14:tracePt t="51433" x="11449050" y="6432550"/>
          <p14:tracePt t="52005" x="11436350" y="6426200"/>
          <p14:tracePt t="52012" x="11391900" y="6413500"/>
          <p14:tracePt t="52019" x="11328400" y="6413500"/>
          <p14:tracePt t="52033" x="11271250" y="6400800"/>
          <p14:tracePt t="52049" x="11118850" y="6400800"/>
          <p14:tracePt t="52066" x="10769600" y="6362700"/>
          <p14:tracePt t="52083" x="10477500" y="6324600"/>
          <p14:tracePt t="52099" x="10121900" y="6299200"/>
          <p14:tracePt t="52118" x="9721850" y="6235700"/>
          <p14:tracePt t="52133" x="9290050" y="6165850"/>
          <p14:tracePt t="52150" x="8801100" y="6146800"/>
          <p14:tracePt t="52166" x="8343900" y="6115050"/>
          <p14:tracePt t="52183" x="7981950" y="6115050"/>
          <p14:tracePt t="52199" x="7600950" y="6115050"/>
          <p14:tracePt t="52216" x="7270750" y="6115050"/>
          <p14:tracePt t="52233" x="7092950" y="6115050"/>
          <p14:tracePt t="52249" x="6972300" y="6115050"/>
          <p14:tracePt t="52267" x="6927850" y="6115050"/>
          <p14:tracePt t="52283" x="6908800" y="6115050"/>
          <p14:tracePt t="52299" x="6889750" y="6115050"/>
          <p14:tracePt t="52316" x="6870700" y="6115050"/>
          <p14:tracePt t="52333" x="6858000" y="6121400"/>
          <p14:tracePt t="52349" x="6832600" y="6127750"/>
          <p14:tracePt t="52366" x="6813550" y="6140450"/>
          <p14:tracePt t="52383" x="6769100" y="6159500"/>
          <p14:tracePt t="52399" x="6731000" y="6172200"/>
          <p14:tracePt t="52416" x="6692900" y="6184900"/>
          <p14:tracePt t="52433" x="6629400" y="6191250"/>
          <p14:tracePt t="52449" x="6565900" y="6203950"/>
          <p14:tracePt t="52467" x="6457950" y="6216650"/>
          <p14:tracePt t="52482" x="6413500" y="6223000"/>
          <p14:tracePt t="52499" x="6356350" y="6235700"/>
          <p14:tracePt t="52516" x="6324600" y="6242050"/>
          <p14:tracePt t="52532" x="6305550" y="6242050"/>
          <p14:tracePt t="52549" x="6292850" y="6242050"/>
          <p14:tracePt t="52667" x="6286500" y="6248400"/>
          <p14:tracePt t="52677" x="6261100" y="6254750"/>
          <p14:tracePt t="52683" x="6248400" y="6261100"/>
          <p14:tracePt t="52699" x="6210300" y="6273800"/>
          <p14:tracePt t="52716" x="6172200" y="6273800"/>
          <p14:tracePt t="52732" x="6127750" y="6280150"/>
          <p14:tracePt t="52749" x="6089650" y="6280150"/>
          <p14:tracePt t="52766" x="6045200" y="6280150"/>
          <p14:tracePt t="52783" x="5994400" y="6280150"/>
          <p14:tracePt t="52799" x="5892800" y="6286500"/>
          <p14:tracePt t="52816" x="5753100" y="6292850"/>
          <p14:tracePt t="52832" x="5600700" y="6318250"/>
          <p14:tracePt t="52849" x="5480050" y="6330950"/>
          <p14:tracePt t="52866" x="5391150" y="6350000"/>
          <p14:tracePt t="52882" x="5384800" y="6350000"/>
          <p14:tracePt t="52973" x="5384800" y="6356350"/>
          <p14:tracePt t="52989" x="5378450" y="6362700"/>
          <p14:tracePt t="52995" x="5378450" y="6375400"/>
          <p14:tracePt t="53004" x="5372100" y="6388100"/>
          <p14:tracePt t="53016" x="5372100" y="6394450"/>
          <p14:tracePt t="53032" x="5359400" y="6407150"/>
          <p14:tracePt t="53484" x="5359400" y="6413500"/>
          <p14:tracePt t="53509" x="5359400" y="6419850"/>
          <p14:tracePt t="53571" x="5359400" y="6426200"/>
          <p14:tracePt t="53779" x="5372100" y="6426200"/>
          <p14:tracePt t="53787" x="5384800" y="6426200"/>
          <p14:tracePt t="53796" x="5397500" y="6426200"/>
          <p14:tracePt t="53803" x="5416550" y="6426200"/>
          <p14:tracePt t="53815" x="5448300" y="6426200"/>
          <p14:tracePt t="53832" x="5588000" y="6426200"/>
          <p14:tracePt t="53849" x="5759450" y="6426200"/>
          <p14:tracePt t="53865" x="5911850" y="6426200"/>
          <p14:tracePt t="53883" x="6102350" y="6426200"/>
          <p14:tracePt t="53899" x="6165850" y="6426200"/>
          <p14:tracePt t="53915" x="6178550" y="6426200"/>
          <p14:tracePt t="54005" x="6178550" y="6432550"/>
          <p14:tracePt t="54011" x="6184900" y="6438900"/>
          <p14:tracePt t="54018" x="6197600" y="6438900"/>
          <p14:tracePt t="54034" x="6203950" y="6451600"/>
          <p14:tracePt t="54048" x="6210300" y="6451600"/>
          <p14:tracePt t="54065" x="6216650" y="6451600"/>
          <p14:tracePt t="54083" x="6223000" y="6451600"/>
          <p14:tracePt t="54115" x="6242050" y="6457950"/>
          <p14:tracePt t="54132" x="6299200" y="6464300"/>
          <p14:tracePt t="54149" x="6413500" y="6464300"/>
          <p14:tracePt t="54165" x="6553200" y="6464300"/>
          <p14:tracePt t="54182" x="6686550" y="6464300"/>
          <p14:tracePt t="54199" x="6781800" y="6464300"/>
          <p14:tracePt t="54215" x="6851650" y="6445250"/>
          <p14:tracePt t="54232" x="6934200" y="6438900"/>
          <p14:tracePt t="54248" x="7061200" y="6438900"/>
          <p14:tracePt t="54265" x="7226300" y="6438900"/>
          <p14:tracePt t="54282" x="7435850" y="6438900"/>
          <p14:tracePt t="54298" x="7480300" y="6438900"/>
          <p14:tracePt t="54315" x="7524750" y="6432550"/>
          <p14:tracePt t="54459" x="7531100" y="6426200"/>
          <p14:tracePt t="54478" x="7550150" y="6426200"/>
          <p14:tracePt t="54484" x="7575550" y="6426200"/>
          <p14:tracePt t="54491" x="7594600" y="6426200"/>
          <p14:tracePt t="54500" x="7620000" y="6426200"/>
          <p14:tracePt t="54515" x="7670800" y="6426200"/>
          <p14:tracePt t="54532" x="7721600" y="6426200"/>
          <p14:tracePt t="54548" x="7766050" y="6426200"/>
          <p14:tracePt t="54565" x="7772400" y="6426200"/>
          <p14:tracePt t="54835" x="7785100" y="6426200"/>
          <p14:tracePt t="54844" x="7797800" y="6426200"/>
          <p14:tracePt t="54851" x="7835900" y="6426200"/>
          <p14:tracePt t="54865" x="7874000" y="6426200"/>
          <p14:tracePt t="54881" x="7969250" y="6426200"/>
          <p14:tracePt t="54883" x="8007350" y="6426200"/>
          <p14:tracePt t="54899" x="8121650" y="6426200"/>
          <p14:tracePt t="54916" x="8197850" y="6426200"/>
          <p14:tracePt t="54931" x="8216900" y="6426200"/>
          <p14:tracePt t="55085" x="8223250" y="6426200"/>
          <p14:tracePt t="55091" x="8235950" y="6426200"/>
          <p14:tracePt t="55100" x="8261350" y="6426200"/>
          <p14:tracePt t="55115" x="8369300" y="6438900"/>
          <p14:tracePt t="55131" x="8591550" y="6438900"/>
          <p14:tracePt t="55148" x="8864600" y="6438900"/>
          <p14:tracePt t="55165" x="9163050" y="6438900"/>
          <p14:tracePt t="55181" x="9378950" y="6438900"/>
          <p14:tracePt t="55198" x="9544050" y="6438900"/>
          <p14:tracePt t="55214" x="9696450" y="6438900"/>
          <p14:tracePt t="55231" x="9810750" y="6438900"/>
          <p14:tracePt t="55248" x="9893300" y="6438900"/>
          <p14:tracePt t="55265" x="9906000" y="6438900"/>
          <p14:tracePt t="55281" x="9912350" y="6438900"/>
          <p14:tracePt t="55477" x="9918700" y="6438900"/>
          <p14:tracePt t="55485" x="9931400" y="6438900"/>
          <p14:tracePt t="55491" x="9944100" y="6438900"/>
          <p14:tracePt t="55499" x="9963150" y="6438900"/>
          <p14:tracePt t="55514" x="10033000" y="6438900"/>
          <p14:tracePt t="55531" x="10134600" y="6438900"/>
          <p14:tracePt t="55548" x="10261600" y="6438900"/>
          <p14:tracePt t="55565" x="10375900" y="6426200"/>
          <p14:tracePt t="55581" x="10458450" y="6419850"/>
          <p14:tracePt t="55598" x="10490200" y="6419850"/>
          <p14:tracePt t="55614" x="10496550" y="6419850"/>
          <p14:tracePt t="56822" x="10502900" y="6413500"/>
          <p14:tracePt t="56828" x="10502900" y="6375400"/>
          <p14:tracePt t="56848" x="10388600" y="6273800"/>
          <p14:tracePt t="56866" x="10140950" y="6083300"/>
          <p14:tracePt t="56881" x="9899650" y="5873750"/>
          <p14:tracePt t="56900" x="9391650" y="5435600"/>
          <p14:tracePt t="56915" x="9086850" y="5156200"/>
          <p14:tracePt t="56932" x="8845550" y="4895850"/>
          <p14:tracePt t="56947" x="8655050" y="4660900"/>
          <p14:tracePt t="56964" x="8515350" y="4489450"/>
          <p14:tracePt t="56981" x="8407400" y="4375150"/>
          <p14:tracePt t="56997" x="8343900" y="4324350"/>
          <p14:tracePt t="57014" x="8337550" y="4324350"/>
          <p14:tracePt t="57083" x="8331200" y="4318000"/>
          <p14:tracePt t="57091" x="8331200" y="4298950"/>
          <p14:tracePt t="57101" x="8324850" y="4273550"/>
          <p14:tracePt t="57115" x="8305800" y="4216400"/>
          <p14:tracePt t="57131" x="8299450" y="4121150"/>
          <p14:tracePt t="57147" x="8274050" y="4000500"/>
          <p14:tracePt t="57164" x="8248650" y="3886200"/>
          <p14:tracePt t="57181" x="8204200" y="3803650"/>
          <p14:tracePt t="57197" x="8178800" y="3759200"/>
          <p14:tracePt t="57214" x="8166100" y="3746500"/>
          <p14:tracePt t="58076" x="8166100" y="3752850"/>
          <p14:tracePt t="58084" x="8166100" y="3784600"/>
          <p14:tracePt t="58091" x="8166100" y="3835400"/>
          <p14:tracePt t="58101" x="8166100" y="3898900"/>
          <p14:tracePt t="58115" x="8166100" y="4089400"/>
          <p14:tracePt t="58132" x="8166100" y="4368800"/>
          <p14:tracePt t="58147" x="8166100" y="4711700"/>
          <p14:tracePt t="58163" x="8166100" y="5041900"/>
          <p14:tracePt t="58180" x="8166100" y="5276850"/>
          <p14:tracePt t="58197" x="8166100" y="5480050"/>
          <p14:tracePt t="58213" x="8166100" y="5645150"/>
          <p14:tracePt t="58230" x="8166100" y="5784850"/>
          <p14:tracePt t="58247" x="8166100" y="5886450"/>
          <p14:tracePt t="58263" x="8166100" y="5949950"/>
          <p14:tracePt t="58280" x="8166100" y="5975350"/>
          <p14:tracePt t="58297" x="8159750" y="5994400"/>
          <p14:tracePt t="58917" x="8159750" y="6000750"/>
          <p14:tracePt t="58948" x="8153400" y="6007100"/>
          <p14:tracePt t="58957" x="8153400" y="6013450"/>
          <p14:tracePt t="58974" x="8147050" y="6013450"/>
          <p14:tracePt t="58979" x="8147050" y="6019800"/>
          <p14:tracePt t="59211" x="8140700" y="60198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structures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Bundling</a:t>
            </a:r>
            <a:r>
              <a:rPr lang="nl-BE" dirty="0"/>
              <a:t> data in lists or </a:t>
            </a:r>
            <a:r>
              <a:rPr lang="nl-BE" dirty="0" err="1"/>
              <a:t>tuples</a:t>
            </a:r>
            <a:r>
              <a:rPr lang="nl-BE" dirty="0"/>
              <a:t> </a:t>
            </a:r>
            <a:r>
              <a:rPr lang="nl-BE" dirty="0" err="1"/>
              <a:t>isn’t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optimal</a:t>
            </a:r>
            <a:r>
              <a:rPr lang="nl-BE" dirty="0"/>
              <a:t>.</a:t>
            </a:r>
          </a:p>
          <a:p>
            <a:r>
              <a:rPr lang="nl-BE" dirty="0"/>
              <a:t>There are </a:t>
            </a:r>
            <a:r>
              <a:rPr lang="nl-BE" dirty="0" err="1"/>
              <a:t>also</a:t>
            </a:r>
            <a:r>
              <a:rPr lang="nl-BE" dirty="0"/>
              <a:t> data structures that are often more efficient at addressing a problem and writing a program.</a:t>
            </a:r>
          </a:p>
          <a:p>
            <a:pPr lvl="1"/>
            <a:r>
              <a:rPr lang="nl-BE" dirty="0"/>
              <a:t>Set</a:t>
            </a:r>
          </a:p>
          <a:p>
            <a:pPr lvl="1"/>
            <a:r>
              <a:rPr lang="nl-BE" dirty="0"/>
              <a:t>Dictionary</a:t>
            </a: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3</a:t>
            </a:fld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307D89B-7648-474F-9C46-8BFDA44EC4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53"/>
    </mc:Choice>
    <mc:Fallback xmlns="">
      <p:transition spd="slow" advTm="19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Collection = Set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>
                <a:ea typeface="MS Mincho" pitchFamily="49" charset="-128"/>
              </a:rPr>
              <a:t>A 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set</a:t>
            </a:r>
            <a:r>
              <a:rPr lang="nl-BE" altLang="nl-BE" dirty="0">
                <a:ea typeface="MS Mincho" pitchFamily="49" charset="-128"/>
              </a:rPr>
              <a:t> is a collection in which each individual element can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 only </a:t>
            </a:r>
            <a:r>
              <a:rPr lang="nl-BE" altLang="nl-BE" dirty="0">
                <a:ea typeface="MS Mincho" pitchFamily="49" charset="-128"/>
              </a:rPr>
              <a:t>be stored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 once.</a:t>
            </a:r>
          </a:p>
          <a:p>
            <a:r>
              <a:rPr lang="nl-BE" altLang="nl-BE" dirty="0">
                <a:ea typeface="MS Mincho" pitchFamily="49" charset="-128"/>
              </a:rPr>
              <a:t>The set 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does not</a:t>
            </a:r>
            <a:r>
              <a:rPr lang="nl-BE" altLang="nl-BE" dirty="0">
                <a:ea typeface="MS Mincho" pitchFamily="49" charset="-128"/>
              </a:rPr>
              <a:t> have a specific order; the elements can be returned by </a:t>
            </a:r>
            <a:r>
              <a:rPr lang="nl-BE" altLang="nl-BE" dirty="0" err="1">
                <a:ea typeface="MS Mincho" pitchFamily="49" charset="-128"/>
              </a:rPr>
              <a:t>iterator in a</a:t>
            </a:r>
            <a:r>
              <a:rPr lang="nl-BE" altLang="nl-BE" dirty="0">
                <a:ea typeface="MS Mincho" pitchFamily="49" charset="-128"/>
              </a:rPr>
              <a:t> different order than the one in which they were entered.</a:t>
            </a:r>
          </a:p>
          <a:p>
            <a:pPr lvl="1"/>
            <a:endParaRPr lang="en-US" sz="2800" dirty="0">
              <a:latin typeface="Calibri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D8442B4-A437-4A74-B697-3C5D12CB2A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20"/>
    </mc:Choice>
    <mc:Fallback xmlns="">
      <p:transition spd="slow" advTm="45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Create set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set </a:t>
            </a:r>
            <a:r>
              <a:rPr lang="nl-BE" dirty="0" err="1"/>
              <a:t>using</a:t>
            </a:r>
            <a:endParaRPr lang="nl-BE" dirty="0"/>
          </a:p>
          <a:p>
            <a:pPr lvl="1"/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{elem1, elem2, elem3,...}</a:t>
            </a:r>
          </a:p>
          <a:p>
            <a:pPr lvl="1"/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set() </a:t>
            </a:r>
            <a:r>
              <a:rPr lang="nl-BE" dirty="0"/>
              <a:t>and </a:t>
            </a:r>
            <a:r>
              <a:rPr lang="nl-BE" dirty="0" err="1"/>
              <a:t>then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elements</a:t>
            </a:r>
            <a:r>
              <a:rPr lang="nl-BE" dirty="0"/>
              <a:t> later on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method</a:t>
            </a:r>
            <a:endParaRPr lang="nl-BE" dirty="0"/>
          </a:p>
          <a:p>
            <a:pPr lvl="1"/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set(</a:t>
            </a:r>
            <a:r>
              <a:rPr lang="nl-BE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iter</a:t>
            </a:r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iterate</a:t>
            </a:r>
            <a:r>
              <a:rPr lang="nl-BE" dirty="0"/>
              <a:t> over </a:t>
            </a:r>
            <a:r>
              <a:rPr lang="nl-BE" dirty="0" err="1"/>
              <a:t>iter</a:t>
            </a:r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A941AD8-DC5E-4B91-891F-8895C3768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802DF2E-7B8D-425D-8F3E-A2DF29306D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75"/>
          <a:stretch/>
        </p:blipFill>
        <p:spPr>
          <a:xfrm>
            <a:off x="7270411" y="4343734"/>
            <a:ext cx="3924300" cy="9633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1ABFADE-C8F9-4B2D-ACAE-51AFFF9D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348" y="3230314"/>
            <a:ext cx="5545108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french_letters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éçàèéàèçé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french_letters.add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vowels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aeiou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squares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(x**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french_letters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vowels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(squares)</a:t>
            </a:r>
            <a:endParaRPr kumimoji="0" lang="nl-BE" altLang="nl-B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994"/>
    </mc:Choice>
    <mc:Fallback xmlns="">
      <p:transition spd="slow" advTm="184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Move through the set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You can go through a set with a </a:t>
            </a:r>
            <a:r>
              <a:rPr lang="nl-NL" dirty="0" err="1"/>
              <a:t>for</a:t>
            </a:r>
            <a:r>
              <a:rPr lang="nl-NL" dirty="0"/>
              <a:t> loop</a:t>
            </a:r>
          </a:p>
          <a:p>
            <a:r>
              <a:rPr lang="nl-NL" dirty="0"/>
              <a:t>There is no way to determine the order in which you will see the elements</a:t>
            </a:r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NL" dirty="0"/>
              <a:t> you can print the size of the set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DF9753-7B73-4359-85B0-4BBCD0263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D06FC6DF-82D2-4AD6-A715-FDD5B1936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643" y="437739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5EEF705-D80B-46BE-8E56-E74B2BB14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08" y="3419201"/>
            <a:ext cx="8789586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"leek"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set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element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(element)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1DE4495-A7E5-4D51-982D-9900AB242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75" y="4558356"/>
            <a:ext cx="2838450" cy="1676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466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94"/>
    </mc:Choice>
    <mc:Fallback xmlns="">
      <p:transition spd="slow" advTm="35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Move through the set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You cannot sort the elements of a set.</a:t>
            </a:r>
          </a:p>
          <a:p>
            <a:r>
              <a:rPr lang="nl-NL" dirty="0"/>
              <a:t>You can use a </a:t>
            </a:r>
            <a:r>
              <a:rPr lang="nl-NL" i="1" dirty="0"/>
              <a:t>list casting </a:t>
            </a:r>
            <a:r>
              <a:rPr lang="nl-NL" dirty="0"/>
              <a:t>to convert the set into a list, and then sort that list.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38501F9-96C7-4DD8-8BD2-C0F7CD283C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63BA363-DDF6-4A04-9F38-FF1C9A74F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42" y="3348492"/>
            <a:ext cx="953098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"leek"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vegetable_list.sort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element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(element)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1E3EF7A-40FF-45ED-A80B-A45C28FCF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963" y="4316828"/>
            <a:ext cx="1059678" cy="1530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6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40"/>
    </mc:Choice>
    <mc:Fallback xmlns="">
      <p:transition spd="slow" advTm="32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16257"/>
          </a:xfrm>
        </p:spPr>
        <p:txBody>
          <a:bodyPr/>
          <a:lstStyle/>
          <a:p>
            <a:r>
              <a:rPr lang="nl-BE" dirty="0"/>
              <a:t>These methods change the set and return value None as a result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89720E2-3322-492B-A140-D8F5FE7B2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981B1D0F-B963-4393-AFEB-7FEAA7D58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55" y="2376782"/>
            <a:ext cx="7802136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vegetables.remove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vegetables.add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lettuce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vegetables.add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leeks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vegetables.clear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A96A1F07-A469-477F-93BE-C00F4556A546}"/>
              </a:ext>
            </a:extLst>
          </p:cNvPr>
          <p:cNvCxnSpPr>
            <a:cxnSpLocks/>
          </p:cNvCxnSpPr>
          <p:nvPr/>
        </p:nvCxnSpPr>
        <p:spPr>
          <a:xfrm>
            <a:off x="3364992" y="3008847"/>
            <a:ext cx="2966236" cy="151796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D7F59089-2929-468A-97BF-6BD3764E77B2}"/>
              </a:ext>
            </a:extLst>
          </p:cNvPr>
          <p:cNvCxnSpPr>
            <a:cxnSpLocks/>
          </p:cNvCxnSpPr>
          <p:nvPr/>
        </p:nvCxnSpPr>
        <p:spPr>
          <a:xfrm flipV="1">
            <a:off x="3364992" y="3477175"/>
            <a:ext cx="2966236" cy="435331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F94265CB-2A08-4D85-BBC2-6BED3A37B922}"/>
              </a:ext>
            </a:extLst>
          </p:cNvPr>
          <p:cNvCxnSpPr>
            <a:cxnSpLocks/>
          </p:cNvCxnSpPr>
          <p:nvPr/>
        </p:nvCxnSpPr>
        <p:spPr>
          <a:xfrm flipV="1">
            <a:off x="3354906" y="3792708"/>
            <a:ext cx="2976322" cy="1267523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0AB81196-CA3C-45DC-A96A-91DA34CB30B9}"/>
              </a:ext>
            </a:extLst>
          </p:cNvPr>
          <p:cNvCxnSpPr>
            <a:cxnSpLocks/>
          </p:cNvCxnSpPr>
          <p:nvPr/>
        </p:nvCxnSpPr>
        <p:spPr>
          <a:xfrm flipV="1">
            <a:off x="3364992" y="4026955"/>
            <a:ext cx="2966236" cy="1965391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>
            <a:extLst>
              <a:ext uri="{FF2B5EF4-FFF2-40B4-BE49-F238E27FC236}">
                <a16:creationId xmlns:a16="http://schemas.microsoft.com/office/drawing/2014/main" id="{61CB34FB-0F55-47D4-A3DF-E22048EBF2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004"/>
          <a:stretch/>
        </p:blipFill>
        <p:spPr>
          <a:xfrm>
            <a:off x="6331229" y="2919006"/>
            <a:ext cx="5542524" cy="13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1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70"/>
    </mc:Choice>
    <mc:Fallback xmlns="">
      <p:transition spd="slow" advTm="47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These </a:t>
            </a:r>
            <a:r>
              <a:rPr lang="nl-BE" dirty="0" err="1"/>
              <a:t>methods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in a new set</a:t>
            </a:r>
          </a:p>
          <a:p>
            <a:pPr lvl="1"/>
            <a:r>
              <a:rPr lang="nl-BE" sz="2400" dirty="0" err="1">
                <a:solidFill>
                  <a:srgbClr val="FF0000"/>
                </a:solidFill>
              </a:rPr>
              <a:t>union</a:t>
            </a:r>
            <a:r>
              <a:rPr lang="nl-BE" sz="2400" dirty="0"/>
              <a:t> </a:t>
            </a:r>
            <a:r>
              <a:rPr lang="nl-BE" sz="2400" dirty="0" err="1"/>
              <a:t>delivers</a:t>
            </a:r>
            <a:r>
              <a:rPr lang="nl-BE" sz="2400" dirty="0"/>
              <a:t> a set </a:t>
            </a:r>
            <a:r>
              <a:rPr lang="nl-BE" sz="2400" dirty="0" err="1"/>
              <a:t>that</a:t>
            </a:r>
            <a:r>
              <a:rPr lang="nl-BE" sz="2400" dirty="0"/>
              <a:t> </a:t>
            </a:r>
            <a:r>
              <a:rPr lang="nl-BE" sz="2400" dirty="0" err="1"/>
              <a:t>contains</a:t>
            </a:r>
            <a:r>
              <a:rPr lang="nl-BE" sz="2400" dirty="0"/>
              <a:t> </a:t>
            </a: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elements</a:t>
            </a:r>
            <a:r>
              <a:rPr lang="nl-BE" sz="2400" dirty="0"/>
              <a:t> of </a:t>
            </a:r>
            <a:r>
              <a:rPr lang="nl-BE" sz="2400" dirty="0" err="1"/>
              <a:t>both</a:t>
            </a:r>
            <a:r>
              <a:rPr lang="nl-BE" sz="2400" dirty="0"/>
              <a:t> sets</a:t>
            </a:r>
          </a:p>
          <a:p>
            <a:pPr lvl="1"/>
            <a:r>
              <a:rPr lang="nl-BE" sz="2400" dirty="0" err="1">
                <a:solidFill>
                  <a:srgbClr val="FF0000"/>
                </a:solidFill>
              </a:rPr>
              <a:t>difference</a:t>
            </a:r>
            <a:r>
              <a:rPr lang="nl-BE" sz="2400" dirty="0"/>
              <a:t> </a:t>
            </a:r>
            <a:r>
              <a:rPr lang="nl-BE" sz="2400" dirty="0" err="1"/>
              <a:t>delivers</a:t>
            </a:r>
            <a:r>
              <a:rPr lang="nl-BE" sz="2400" dirty="0"/>
              <a:t> a set </a:t>
            </a:r>
            <a:r>
              <a:rPr lang="nl-BE" sz="2400" dirty="0" err="1"/>
              <a:t>that</a:t>
            </a:r>
            <a:r>
              <a:rPr lang="nl-BE" sz="2400" dirty="0"/>
              <a:t> </a:t>
            </a:r>
            <a:r>
              <a:rPr lang="nl-BE" sz="2400" dirty="0" err="1"/>
              <a:t>only</a:t>
            </a:r>
            <a:r>
              <a:rPr lang="nl-BE" sz="2400" dirty="0"/>
              <a:t> </a:t>
            </a:r>
            <a:r>
              <a:rPr lang="nl-BE" sz="2400" dirty="0" err="1"/>
              <a:t>occurs</a:t>
            </a:r>
            <a:r>
              <a:rPr lang="nl-BE" sz="2400" dirty="0"/>
              <a:t> in </a:t>
            </a:r>
            <a:r>
              <a:rPr lang="nl-BE" sz="2400" dirty="0" err="1"/>
              <a:t>the</a:t>
            </a:r>
            <a:r>
              <a:rPr lang="nl-BE" sz="2400" dirty="0"/>
              <a:t> first set and </a:t>
            </a:r>
            <a:r>
              <a:rPr lang="nl-BE" sz="2400" dirty="0" err="1"/>
              <a:t>not</a:t>
            </a:r>
            <a:r>
              <a:rPr lang="nl-BE" sz="2400" dirty="0"/>
              <a:t> in </a:t>
            </a:r>
            <a:r>
              <a:rPr lang="nl-BE" sz="2400" dirty="0" err="1"/>
              <a:t>the</a:t>
            </a:r>
            <a:r>
              <a:rPr lang="nl-BE" sz="2400" dirty="0"/>
              <a:t> second set.</a:t>
            </a:r>
          </a:p>
          <a:p>
            <a:pPr lvl="1"/>
            <a:r>
              <a:rPr lang="nl-BE" sz="2400" dirty="0" err="1">
                <a:solidFill>
                  <a:srgbClr val="FF0000"/>
                </a:solidFill>
              </a:rPr>
              <a:t>intersection</a:t>
            </a:r>
            <a:r>
              <a:rPr lang="nl-BE" sz="2400" dirty="0"/>
              <a:t> </a:t>
            </a:r>
            <a:r>
              <a:rPr lang="nl-BE" sz="2400" dirty="0" err="1"/>
              <a:t>delivers</a:t>
            </a:r>
            <a:r>
              <a:rPr lang="nl-BE" sz="2400" dirty="0"/>
              <a:t> a set </a:t>
            </a:r>
            <a:r>
              <a:rPr lang="nl-BE" sz="2400" dirty="0" err="1"/>
              <a:t>that</a:t>
            </a:r>
            <a:r>
              <a:rPr lang="nl-BE" sz="2400" dirty="0"/>
              <a:t> </a:t>
            </a:r>
            <a:r>
              <a:rPr lang="nl-BE" sz="2400" dirty="0" err="1"/>
              <a:t>contains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elements</a:t>
            </a:r>
            <a:r>
              <a:rPr lang="nl-BE" sz="2400" dirty="0"/>
              <a:t> </a:t>
            </a:r>
            <a:r>
              <a:rPr lang="nl-BE" sz="2400" dirty="0" err="1"/>
              <a:t>that</a:t>
            </a:r>
            <a:r>
              <a:rPr lang="nl-BE" sz="2400" dirty="0"/>
              <a:t> </a:t>
            </a:r>
            <a:r>
              <a:rPr lang="nl-BE" sz="2400" dirty="0" err="1"/>
              <a:t>both</a:t>
            </a:r>
            <a:r>
              <a:rPr lang="nl-BE" sz="2400" dirty="0"/>
              <a:t> sets have in common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EA41A0-F2A2-4646-B830-72846E6FC7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1A85E8E-2F41-4421-96D3-3EEF559F0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5" y="3536827"/>
            <a:ext cx="8036174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vegetables1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vegetables2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cucumber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vegetables1.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union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vegetables1.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vegetables1.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union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174D8A0-4989-42D2-B518-2D89DE9E0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811" y="5578475"/>
            <a:ext cx="5295900" cy="914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272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95"/>
    </mc:Choice>
    <mc:Fallback xmlns="">
      <p:transition spd="slow" advTm="69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19.4|27.3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4662</TotalTime>
  <Words>1874</Words>
  <Application>Microsoft Office PowerPoint</Application>
  <PresentationFormat>Breedbeeld</PresentationFormat>
  <Paragraphs>179</Paragraphs>
  <Slides>22</Slides>
  <Notes>0</Notes>
  <HiddenSlides>0</HiddenSlides>
  <MMClips>23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Kantoorthema</vt:lpstr>
      <vt:lpstr>Chapter 10</vt:lpstr>
      <vt:lpstr>Content</vt:lpstr>
      <vt:lpstr>Data structures</vt:lpstr>
      <vt:lpstr>Collection = Set</vt:lpstr>
      <vt:lpstr>Create set</vt:lpstr>
      <vt:lpstr>Move through the set</vt:lpstr>
      <vt:lpstr>Move through the set</vt:lpstr>
      <vt:lpstr>Set: methods </vt:lpstr>
      <vt:lpstr>Set: methods </vt:lpstr>
      <vt:lpstr>Set: methods </vt:lpstr>
      <vt:lpstr>Set: methods </vt:lpstr>
      <vt:lpstr>Dictionary: introductory example</vt:lpstr>
      <vt:lpstr>Data structures</vt:lpstr>
      <vt:lpstr>Dictionary</vt:lpstr>
      <vt:lpstr>Retrieve value via key</vt:lpstr>
      <vt:lpstr>Retrieve value via key</vt:lpstr>
      <vt:lpstr>Example: count letters</vt:lpstr>
      <vt:lpstr>Change content dictionary</vt:lpstr>
      <vt:lpstr>Go through content dictionary</vt:lpstr>
      <vt:lpstr>Remove from dictionary</vt:lpstr>
      <vt:lpstr>Methods keys() and values()</vt:lpstr>
      <vt:lpstr>Dictionary sorting by key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Kristine Mangelschots</cp:lastModifiedBy>
  <cp:revision>200</cp:revision>
  <dcterms:created xsi:type="dcterms:W3CDTF">2018-02-21T07:41:18Z</dcterms:created>
  <dcterms:modified xsi:type="dcterms:W3CDTF">2021-09-15T07:31:09Z</dcterms:modified>
</cp:coreProperties>
</file>